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59" d="100"/>
          <a:sy n="59" d="100"/>
        </p:scale>
        <p:origin x="84" y="1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1A7314-0A8B-4071-9066-43318810C3D5}"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109045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1A7314-0A8B-4071-9066-43318810C3D5}"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1274234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1A7314-0A8B-4071-9066-43318810C3D5}"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4282028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1A7314-0A8B-4071-9066-43318810C3D5}"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3954920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1A7314-0A8B-4071-9066-43318810C3D5}"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2439965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1A7314-0A8B-4071-9066-43318810C3D5}"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4218937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1A7314-0A8B-4071-9066-43318810C3D5}"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312495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1A7314-0A8B-4071-9066-43318810C3D5}"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202668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1A7314-0A8B-4071-9066-43318810C3D5}" type="datetimeFigureOut">
              <a:rPr lang="en-US" smtClean="0"/>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3379037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1A7314-0A8B-4071-9066-43318810C3D5}"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3558602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1A7314-0A8B-4071-9066-43318810C3D5}"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79FA95-8949-4C50-AA29-CE64A9AB080B}" type="slidenum">
              <a:rPr lang="en-US" smtClean="0"/>
              <a:t>‹#›</a:t>
            </a:fld>
            <a:endParaRPr lang="en-US"/>
          </a:p>
        </p:txBody>
      </p:sp>
    </p:spTree>
    <p:extLst>
      <p:ext uri="{BB962C8B-B14F-4D97-AF65-F5344CB8AC3E}">
        <p14:creationId xmlns:p14="http://schemas.microsoft.com/office/powerpoint/2010/main" val="97368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1A7314-0A8B-4071-9066-43318810C3D5}" type="datetimeFigureOut">
              <a:rPr lang="en-US" smtClean="0"/>
              <a:t>12/13/2017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79FA95-8949-4C50-AA29-CE64A9AB080B}" type="slidenum">
              <a:rPr lang="en-US" smtClean="0"/>
              <a:t>‹#›</a:t>
            </a:fld>
            <a:endParaRPr lang="en-US"/>
          </a:p>
        </p:txBody>
      </p:sp>
    </p:spTree>
    <p:extLst>
      <p:ext uri="{BB962C8B-B14F-4D97-AF65-F5344CB8AC3E}">
        <p14:creationId xmlns:p14="http://schemas.microsoft.com/office/powerpoint/2010/main" val="109812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5">
              <a:lumMod val="75000"/>
            </a:schemeClr>
          </a:solidFill>
          <a:ln>
            <a:solidFill>
              <a:schemeClr val="accent5">
                <a:lumMod val="75000"/>
              </a:schemeClr>
            </a:solidFill>
          </a:ln>
        </p:spPr>
        <p:txBody>
          <a:bodyPr/>
          <a:lstStyle/>
          <a:p>
            <a:r>
              <a:rPr lang="en-US" dirty="0" err="1" smtClean="0"/>
              <a:t>Kriesberg</a:t>
            </a:r>
            <a:r>
              <a:rPr lang="en-US" dirty="0" smtClean="0"/>
              <a:t> fired </a:t>
            </a:r>
            <a:endParaRPr lang="en-US" dirty="0"/>
          </a:p>
        </p:txBody>
      </p:sp>
      <p:sp>
        <p:nvSpPr>
          <p:cNvPr id="3" name="Subtitle 2"/>
          <p:cNvSpPr>
            <a:spLocks noGrp="1"/>
          </p:cNvSpPr>
          <p:nvPr>
            <p:ph type="subTitle" idx="1"/>
          </p:nvPr>
        </p:nvSpPr>
        <p:spPr>
          <a:solidFill>
            <a:schemeClr val="accent5">
              <a:lumMod val="75000"/>
            </a:schemeClr>
          </a:solidFill>
          <a:ln>
            <a:solidFill>
              <a:schemeClr val="accent5">
                <a:lumMod val="75000"/>
              </a:schemeClr>
            </a:solidFill>
          </a:ln>
        </p:spPr>
        <p:txBody>
          <a:bodyPr/>
          <a:lstStyle/>
          <a:p>
            <a:r>
              <a:rPr lang="en-US" dirty="0" smtClean="0"/>
              <a:t>By: Frankey Arevalo</a:t>
            </a:r>
            <a:endParaRPr lang="en-US" dirty="0"/>
          </a:p>
        </p:txBody>
      </p:sp>
    </p:spTree>
    <p:extLst>
      <p:ext uri="{BB962C8B-B14F-4D97-AF65-F5344CB8AC3E}">
        <p14:creationId xmlns:p14="http://schemas.microsoft.com/office/powerpoint/2010/main" val="338597997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What happened?</a:t>
            </a:r>
            <a:endParaRPr lang="en-US" dirty="0"/>
          </a:p>
        </p:txBody>
      </p:sp>
      <p:sp>
        <p:nvSpPr>
          <p:cNvPr id="3" name="Content Placeholder 2"/>
          <p:cNvSpPr>
            <a:spLocks noGrp="1"/>
          </p:cNvSpPr>
          <p:nvPr>
            <p:ph idx="1"/>
          </p:nvPr>
        </p:nvSpPr>
        <p:spPr/>
        <p:txBody>
          <a:bodyPr/>
          <a:lstStyle/>
          <a:p>
            <a:r>
              <a:rPr lang="en-US" dirty="0" smtClean="0"/>
              <a:t>A producer from the hit TV shows, The Flash and </a:t>
            </a:r>
            <a:r>
              <a:rPr lang="en-US" dirty="0" err="1" smtClean="0"/>
              <a:t>Supergirl</a:t>
            </a:r>
            <a:r>
              <a:rPr lang="en-US" dirty="0" smtClean="0"/>
              <a:t>, was recently fired from Warner Brothers Television group. He was fired for sexual  harassment and was immediately out of the business. This started to stir up some tenses with TV stars,  Grant </a:t>
            </a:r>
            <a:r>
              <a:rPr lang="en-US" dirty="0" err="1" smtClean="0"/>
              <a:t>Gustin</a:t>
            </a:r>
            <a:r>
              <a:rPr lang="en-US" dirty="0" smtClean="0"/>
              <a:t> and Melissa Benoist who have been recently talking about </a:t>
            </a:r>
            <a:r>
              <a:rPr lang="en-US" dirty="0" err="1" smtClean="0"/>
              <a:t>sexualy</a:t>
            </a:r>
            <a:r>
              <a:rPr lang="en-US" dirty="0" smtClean="0"/>
              <a:t> harassment and how people should be talking about it more to raise awareness.  </a:t>
            </a:r>
            <a:endParaRPr lang="en-US" dirty="0"/>
          </a:p>
        </p:txBody>
      </p:sp>
      <p:pic>
        <p:nvPicPr>
          <p:cNvPr id="4" name="Picture 3"/>
          <p:cNvPicPr>
            <a:picLocks noChangeAspect="1"/>
          </p:cNvPicPr>
          <p:nvPr/>
        </p:nvPicPr>
        <p:blipFill>
          <a:blip r:embed="rId2"/>
          <a:stretch>
            <a:fillRect/>
          </a:stretch>
        </p:blipFill>
        <p:spPr>
          <a:xfrm>
            <a:off x="3618808" y="4267200"/>
            <a:ext cx="4243184" cy="2198239"/>
          </a:xfrm>
          <a:prstGeom prst="rect">
            <a:avLst/>
          </a:prstGeom>
        </p:spPr>
      </p:pic>
    </p:spTree>
    <p:extLst>
      <p:ext uri="{BB962C8B-B14F-4D97-AF65-F5344CB8AC3E}">
        <p14:creationId xmlns:p14="http://schemas.microsoft.com/office/powerpoint/2010/main" val="26975306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r>
              <a:rPr lang="en-US" dirty="0" smtClean="0"/>
              <a:t>Greg </a:t>
            </a:r>
            <a:r>
              <a:rPr lang="en-US" dirty="0" err="1" smtClean="0"/>
              <a:t>Berlanti</a:t>
            </a:r>
            <a:r>
              <a:rPr lang="en-US" dirty="0" smtClean="0"/>
              <a:t> will be replacing him starting on the 29</a:t>
            </a:r>
            <a:r>
              <a:rPr lang="en-US" baseline="30000" dirty="0" smtClean="0"/>
              <a:t>th</a:t>
            </a:r>
            <a:r>
              <a:rPr lang="en-US" dirty="0" smtClean="0"/>
              <a:t> of November. “After a thorough investigation, Warner Bros </a:t>
            </a:r>
            <a:r>
              <a:rPr lang="en-US" dirty="0" err="1" smtClean="0"/>
              <a:t>Televison</a:t>
            </a:r>
            <a:r>
              <a:rPr lang="en-US" dirty="0" smtClean="0"/>
              <a:t> Group has terminated Andrew </a:t>
            </a:r>
            <a:r>
              <a:rPr lang="en-US" dirty="0" err="1" smtClean="0"/>
              <a:t>Kreisberg’s</a:t>
            </a:r>
            <a:r>
              <a:rPr lang="en-US" dirty="0" smtClean="0"/>
              <a:t> employment, effective immediately”. This is big news for the two shows since Andrew </a:t>
            </a:r>
            <a:r>
              <a:rPr lang="en-US" dirty="0" err="1" smtClean="0"/>
              <a:t>Kriesberg</a:t>
            </a:r>
            <a:r>
              <a:rPr lang="en-US" dirty="0" smtClean="0"/>
              <a:t> has been with them since the beginning. </a:t>
            </a:r>
            <a:endParaRPr lang="en-US" dirty="0"/>
          </a:p>
        </p:txBody>
      </p:sp>
      <p:pic>
        <p:nvPicPr>
          <p:cNvPr id="6" name="Picture 5"/>
          <p:cNvPicPr>
            <a:picLocks noChangeAspect="1"/>
          </p:cNvPicPr>
          <p:nvPr/>
        </p:nvPicPr>
        <p:blipFill>
          <a:blip r:embed="rId2"/>
          <a:stretch>
            <a:fillRect/>
          </a:stretch>
        </p:blipFill>
        <p:spPr>
          <a:xfrm>
            <a:off x="2514600" y="3940175"/>
            <a:ext cx="5794375" cy="2371725"/>
          </a:xfrm>
          <a:prstGeom prst="rect">
            <a:avLst/>
          </a:prstGeom>
          <a:effectLst>
            <a:glow rad="63500">
              <a:schemeClr val="accent4">
                <a:satMod val="175000"/>
                <a:alpha val="40000"/>
              </a:schemeClr>
            </a:glow>
          </a:effectLst>
        </p:spPr>
      </p:pic>
    </p:spTree>
    <p:extLst>
      <p:ext uri="{BB962C8B-B14F-4D97-AF65-F5344CB8AC3E}">
        <p14:creationId xmlns:p14="http://schemas.microsoft.com/office/powerpoint/2010/main" val="2076088721"/>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3493061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7183015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http://deadline.com/2017/11/flash-supergirl-ep-andrew-kreisberg-fired-sexual-harassment-allegations-1202216549/</a:t>
            </a:r>
            <a:endParaRPr lang="en-US" dirty="0"/>
          </a:p>
        </p:txBody>
      </p:sp>
    </p:spTree>
    <p:extLst>
      <p:ext uri="{BB962C8B-B14F-4D97-AF65-F5344CB8AC3E}">
        <p14:creationId xmlns:p14="http://schemas.microsoft.com/office/powerpoint/2010/main" val="82159543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139</Words>
  <Application>Microsoft Office PowerPoint</Application>
  <PresentationFormat>Widescreen</PresentationFormat>
  <Paragraphs>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Kriesberg fired </vt:lpstr>
      <vt:lpstr> What happened?</vt:lpstr>
      <vt:lpstr>PowerPoint Presentation</vt:lpstr>
      <vt:lpstr>PowerPoint Presentation</vt:lpstr>
      <vt:lpstr>PowerPoint Presentation</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CW Sexual</dc:title>
  <dc:creator>Arevalo, Frankey</dc:creator>
  <cp:lastModifiedBy>Arevalo, Frankey</cp:lastModifiedBy>
  <cp:revision>3</cp:revision>
  <dcterms:created xsi:type="dcterms:W3CDTF">2017-12-13T21:20:26Z</dcterms:created>
  <dcterms:modified xsi:type="dcterms:W3CDTF">2017-12-13T21:47:25Z</dcterms:modified>
</cp:coreProperties>
</file>