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64"/>
    <a:srgbClr val="013064"/>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CB8C86-9140-42D6-9704-73CCCFC2773F}"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Arevalo_Frankey_18C_Safety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F2BF40-E8D4-47E1-846C-AEC5E64BBBD1}" type="slidenum">
              <a:rPr lang="en-US" smtClean="0"/>
              <a:t>‹#›</a:t>
            </a:fld>
            <a:endParaRPr lang="en-US"/>
          </a:p>
        </p:txBody>
      </p:sp>
    </p:spTree>
    <p:extLst>
      <p:ext uri="{BB962C8B-B14F-4D97-AF65-F5344CB8AC3E}">
        <p14:creationId xmlns:p14="http://schemas.microsoft.com/office/powerpoint/2010/main" val="240564764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FD8533-E2F0-4257-B6B8-0BA2656CF8D8}"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Arevalo_Frankey_18C_Safety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CF60C-966E-4B57-B82F-2DBB12CB5F79}" type="slidenum">
              <a:rPr lang="en-US" smtClean="0"/>
              <a:t>‹#›</a:t>
            </a:fld>
            <a:endParaRPr lang="en-US"/>
          </a:p>
        </p:txBody>
      </p:sp>
    </p:spTree>
    <p:extLst>
      <p:ext uri="{BB962C8B-B14F-4D97-AF65-F5344CB8AC3E}">
        <p14:creationId xmlns:p14="http://schemas.microsoft.com/office/powerpoint/2010/main" val="18581284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JonCrowleyMusic.Blogspot.com: &lt;strong&gt;Red&lt;/strong&gt; &lt;strong&gt;Light&lt;/strong&gt; Growler Tou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7461" y="0"/>
            <a:ext cx="3375561"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algn="ctr">
              <a:lnSpc>
                <a:spcPct val="200000"/>
              </a:lnSpc>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854451" y="4297948"/>
            <a:ext cx="8483098" cy="1828800"/>
            <a:chOff x="2645150" y="4297948"/>
            <a:chExt cx="8483098" cy="1828800"/>
          </a:xfrm>
        </p:grpSpPr>
        <p:sp>
          <p:nvSpPr>
            <p:cNvPr id="4" name="TextBox 3"/>
            <p:cNvSpPr txBox="1"/>
            <p:nvPr/>
          </p:nvSpPr>
          <p:spPr>
            <a:xfrm>
              <a:off x="2645150" y="4877239"/>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5" name="Right Arrow 4"/>
            <p:cNvSpPr/>
            <p:nvPr/>
          </p:nvSpPr>
          <p:spPr>
            <a:xfrm>
              <a:off x="6686550" y="4983748"/>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6" name="Octagon 5"/>
            <p:cNvSpPr/>
            <p:nvPr/>
          </p:nvSpPr>
          <p:spPr>
            <a:xfrm>
              <a:off x="9299448" y="4297948"/>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064"/>
                </a:solidFill>
              </a:rPr>
              <a:t>Prevent Heatstroke During the Hot Summer Season</a:t>
            </a:r>
            <a:endParaRPr lang="en-US" dirty="0">
              <a:solidFill>
                <a:srgbClr val="003064"/>
              </a:solidFill>
            </a:endParaRPr>
          </a:p>
        </p:txBody>
      </p:sp>
      <p:pic>
        <p:nvPicPr>
          <p:cNvPr id="3" name="Content Placeholder 2" descr="&lt;strong&gt;Water&lt;/strong&gt; &lt;strong&gt;Pouring&lt;/strong&gt; Into A Glass Stock Photo - Image: 4900494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35979" y="1458979"/>
            <a:ext cx="3093629" cy="3559042"/>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3064"/>
                </a:solidFill>
              </a:rPr>
              <a:t>At Sensation Park</a:t>
            </a:r>
            <a:endParaRPr lang="en-US" dirty="0">
              <a:solidFill>
                <a:srgbClr val="013064"/>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704"/>
          <a:stretch/>
        </p:blipFill>
        <p:spPr>
          <a:xfrm>
            <a:off x="0" y="0"/>
            <a:ext cx="4752304"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704"/>
          <a:stretch/>
        </p:blipFill>
        <p:spPr>
          <a:xfrm>
            <a:off x="0" y="3200400"/>
            <a:ext cx="4752304"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55</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Cisy-102</dc:subject>
  <dc:creator>GO! Series;Frankey Arevalo</dc:creator>
  <cp:keywords>safety presentation</cp:keywords>
  <cp:lastModifiedBy>Arevalo, Frankey</cp:lastModifiedBy>
  <cp:revision>24</cp:revision>
  <dcterms:created xsi:type="dcterms:W3CDTF">2015-06-16T14:18:48Z</dcterms:created>
  <dcterms:modified xsi:type="dcterms:W3CDTF">2017-12-06T20:55:25Z</dcterms:modified>
</cp:coreProperties>
</file>