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52" autoAdjust="0"/>
  </p:normalViewPr>
  <p:slideViewPr>
    <p:cSldViewPr snapToGrid="0">
      <p:cViewPr varScale="1">
        <p:scale>
          <a:sx n="63" d="100"/>
          <a:sy n="63" d="100"/>
        </p:scale>
        <p:origin x="9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55A33-3085-4560-A886-B7B24ABC7029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9099F-2159-41DC-B89B-BDADE932D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2615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6056-C600-44A7-B671-852E3C8EDF6B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Arevalo_Frankey_18H_Refuge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D0090-937C-4E9B-AB35-4AA025DE8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0031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67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5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99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32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187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22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598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92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02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070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64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12/4/2017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624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25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950717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21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Manager>Frankey Arevalo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Cisy-102</dc:subject>
  <dc:creator>GO! Series</dc:creator>
  <cp:keywords>refuge, tours</cp:keywords>
  <cp:lastModifiedBy>Arevalo, Frankey</cp:lastModifiedBy>
  <cp:revision>3</cp:revision>
  <dcterms:created xsi:type="dcterms:W3CDTF">2015-05-17T15:08:58Z</dcterms:created>
  <dcterms:modified xsi:type="dcterms:W3CDTF">2017-12-04T20:48:57Z</dcterms:modified>
</cp:coreProperties>
</file>