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6"/>
  </p:notesMasterIdLst>
  <p:handoutMasterIdLst>
    <p:handoutMasterId r:id="rId7"/>
  </p:handout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016" autoAdjust="0"/>
    <p:restoredTop sz="94660"/>
  </p:normalViewPr>
  <p:slideViewPr>
    <p:cSldViewPr snapToGrid="0">
      <p:cViewPr varScale="1">
        <p:scale>
          <a:sx n="76" d="100"/>
          <a:sy n="76" d="100"/>
        </p:scale>
        <p:origin x="126" y="6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8CB10E0-8709-49AC-B508-30E8BD1E23D2}" type="datetime1">
              <a:rPr lang="en-US" smtClean="0"/>
              <a:t>12/4/2017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smtClean="0"/>
              <a:t>Arevalo_Frankey_18G_Juneau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3451AAC-ECB6-4252-B7F7-D6640F699F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5507664"/>
      </p:ext>
    </p:extLst>
  </p:cSld>
  <p:clrMap bg1="lt1" tx1="dk1" bg2="lt2" tx2="dk2" accent1="accent1" accent2="accent2" accent3="accent3" accent4="accent4" accent5="accent5" accent6="accent6" hlink="hlink" folHlink="folHlink"/>
  <p:hf hd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2F57ED2-3EEC-4EA9-92C0-E50EBB9A1412}" type="datetime1">
              <a:rPr lang="en-US" smtClean="0"/>
              <a:t>12/4/2017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smtClean="0"/>
              <a:t>Arevalo_Frankey_18G_Juneau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6D054A-5747-4743-A51F-11F6E6E089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8230495"/>
      </p:ext>
    </p:extLst>
  </p:cSld>
  <p:clrMap bg1="lt1" tx1="dk1" bg2="lt2" tx2="dk2" accent1="accent1" accent2="accent2" accent3="accent3" accent4="accent4" accent5="accent5" accent6="accent6" hlink="hlink" folHlink="folHlink"/>
  <p:hf hd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Mendenhall Glacier</a:t>
            </a:r>
            <a:r>
              <a:rPr lang="en-US" baseline="0" dirty="0" smtClean="0"/>
              <a:t> is the most famous glacier in Juneau and in some years is visited by over 400,000 people.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6D054A-5747-4743-A51F-11F6E6E08958}" type="slidenum">
              <a:rPr lang="en-US" smtClean="0"/>
              <a:t>4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037A29C9-AE08-41AF-9D20-05A4BACCA160}" type="datetime1">
              <a:rPr lang="en-US" smtClean="0"/>
              <a:t>12/4/2017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Arevalo_Frankey_18G_Juneau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69632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C7CB41B0-48FB-400A-B95F-881AE3C9C515}" type="datetime1">
              <a:rPr lang="en-US" smtClean="0"/>
              <a:t>12/4/2017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5949A-4C2E-43A4-BE7A-BCC89B591931}" type="datetime1">
              <a:rPr lang="en-US" smtClean="0"/>
              <a:t>12/4/2017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1" y="762000"/>
            <a:ext cx="7581900" cy="5410200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DA048-4B54-4194-85F0-1B625E6AA587}" type="datetime1">
              <a:rPr lang="en-US" smtClean="0"/>
              <a:t>12/4/2017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7A141F-E240-492E-9F9F-EEA8196D8664}" type="datetime1">
              <a:rPr lang="en-US" smtClean="0"/>
              <a:t>12/4/2017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C200FF-F6F6-486B-9CEE-F9B48346D961}" type="datetime1">
              <a:rPr lang="en-US" smtClean="0"/>
              <a:t>12/4/2017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7" y="2286000"/>
            <a:ext cx="4754880" cy="402336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9A2E25-0A5F-4486-9DAE-C4D085ADA310}" type="datetime1">
              <a:rPr lang="en-US" smtClean="0"/>
              <a:t>12/4/2017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9088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90888" y="2967788"/>
            <a:ext cx="4754880" cy="334157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441E0-D279-46B2-8504-7DCB26F5B7F0}" type="datetime1">
              <a:rPr lang="en-US" smtClean="0"/>
              <a:t>12/4/2017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95D45D-6B6A-4E9D-A5B9-12D19D031765}" type="datetime1">
              <a:rPr lang="en-US" smtClean="0"/>
              <a:t>12/4/2017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32042A-5660-44E5-933E-7A29B8A470DE}" type="datetime1">
              <a:rPr lang="en-US" smtClean="0"/>
              <a:t>12/4/2017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121C0-3DF4-481D-A933-C83D5FC9C7B5}" type="datetime1">
              <a:rPr lang="en-US" smtClean="0"/>
              <a:t>12/4/2017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1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CF581-90BD-4138-BA97-35F64103D5F8}" type="datetime1">
              <a:rPr lang="en-US" smtClean="0"/>
              <a:t>12/4/2017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E5644-1E61-4311-A31E-84CB9C7AA8A9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3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9" y="6470704"/>
            <a:ext cx="2154143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FB033677-3F0E-4992-B151-B914153C0978}" type="datetime1">
              <a:rPr lang="en-US" smtClean="0"/>
              <a:t>12/4/2017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9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58" r:id="rId10"/>
    <p:sldLayoutId id="2147483659" r:id="rId11"/>
  </p:sldLayoutIdLst>
  <p:hf sldNum="0" hdr="0" ftr="0" dt="0"/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50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Juneau Highlights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Kodiak West Travel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41100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View from above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57932" y="1976056"/>
            <a:ext cx="4992624" cy="287731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/>
              <a:t>View a glacial ice field from above by plane or helicopter. If you are more adventurous, try glacier trekking in Juneau where you can land on a glacier and climb an ice wall.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16536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On Land and Sea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On the water</a:t>
            </a:r>
          </a:p>
          <a:p>
            <a:r>
              <a:rPr lang="en-US" dirty="0" smtClean="0"/>
              <a:t>Whale watching</a:t>
            </a:r>
          </a:p>
          <a:p>
            <a:r>
              <a:rPr lang="en-US" dirty="0" smtClean="0"/>
              <a:t>Kayaking</a:t>
            </a:r>
          </a:p>
          <a:p>
            <a:r>
              <a:rPr lang="en-US" dirty="0" smtClean="0"/>
              <a:t>Mount Roberts tramway</a:t>
            </a:r>
          </a:p>
          <a:p>
            <a:r>
              <a:rPr lang="en-US" dirty="0" smtClean="0"/>
              <a:t>Spectacular views of Juneau</a:t>
            </a:r>
          </a:p>
          <a:p>
            <a:r>
              <a:rPr lang="en-US" dirty="0" smtClean="0"/>
              <a:t>Recreational hiking trails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9638" y="2393680"/>
            <a:ext cx="4754562" cy="380736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16993534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Mendenhall glacier</a:t>
            </a:r>
            <a:endParaRPr lang="en-US" dirty="0"/>
          </a:p>
        </p:txBody>
      </p:sp>
      <p:pic>
        <p:nvPicPr>
          <p:cNvPr id="5" name="Picture Placeholder 4"/>
          <p:cNvPicPr>
            <a:picLocks noGrp="1" noChangeAspect="1"/>
          </p:cNvPicPr>
          <p:nvPr>
            <p:ph type="pic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892" b="18892"/>
          <a:stretch>
            <a:fillRect/>
          </a:stretch>
        </p:blipFill>
        <p:spPr/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/>
              <a:t>Walk to Mendenhall Glacier from the Visitor Center to get a close-up view of Nugget Falls.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183290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ntegral">
  <a:themeElements>
    <a:clrScheme name="Integral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B9F25"/>
      </a:hlink>
      <a:folHlink>
        <a:srgbClr val="B26B02"/>
      </a:folHlink>
    </a:clrScheme>
    <a:fontScheme name="Integral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Integral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682D6EBE-8D36-4FF2-9DB3-F3D8D7B6715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19</TotalTime>
  <Words>107</Words>
  <Application>Microsoft Office PowerPoint</Application>
  <PresentationFormat>Widescreen</PresentationFormat>
  <Paragraphs>17</Paragraphs>
  <Slides>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Calibri</vt:lpstr>
      <vt:lpstr>Tw Cen MT</vt:lpstr>
      <vt:lpstr>Tw Cen MT Condensed</vt:lpstr>
      <vt:lpstr>Wingdings 3</vt:lpstr>
      <vt:lpstr>Integral</vt:lpstr>
      <vt:lpstr>Juneau Highlights</vt:lpstr>
      <vt:lpstr>The View from above</vt:lpstr>
      <vt:lpstr>On Land and Sea</vt:lpstr>
      <vt:lpstr>Mendenhall glacier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Juneau Highlights</dc:title>
  <dc:subject>Cisy-102</dc:subject>
  <dc:creator>Arevalo, Frankey</dc:creator>
  <cp:keywords>Juneau</cp:keywords>
  <cp:lastModifiedBy>Arevalo, Frankey</cp:lastModifiedBy>
  <cp:revision>3</cp:revision>
  <dcterms:created xsi:type="dcterms:W3CDTF">2017-12-04T20:08:17Z</dcterms:created>
  <dcterms:modified xsi:type="dcterms:W3CDTF">2017-12-04T20:27:42Z</dcterms:modified>
</cp:coreProperties>
</file>