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144" autoAdjust="0"/>
  </p:normalViewPr>
  <p:slideViewPr>
    <p:cSldViewPr snapToGrid="0">
      <p:cViewPr varScale="1">
        <p:scale>
          <a:sx n="81" d="100"/>
          <a:sy n="81" d="100"/>
        </p:scale>
        <p:origin x="120" y="5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F1C09-04D2-47D9-9687-FA015AF22CC9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Arevalo_Frankey_18B_Seattle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BF8DA-EB24-453B-AA61-41B96FA81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8012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1BD09-5E54-4F86-9660-2F9930DF2194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Arevalo_Frankey_18B_Seattle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A215B-2AF0-4E62-A289-523D343D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5345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785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64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393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906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27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95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919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49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629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949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68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48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285008" y="374072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822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for breakfast and shopping</a:t>
            </a:r>
          </a:p>
          <a:p>
            <a:pPr lvl="1"/>
            <a:r>
              <a:rPr lang="en-US" sz="1400" dirty="0" smtClean="0"/>
              <a:t>Olympic Sculpture Park  and a stroll along the waterfront </a:t>
            </a:r>
          </a:p>
          <a:p>
            <a:r>
              <a:rPr lang="en-US" sz="1800" dirty="0" smtClean="0"/>
              <a:t>Mid-afternoon</a:t>
            </a:r>
            <a:endParaRPr lang="en-US" sz="1800" dirty="0"/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43925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Manager>Frankey Arevalo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Cisy-102</dc:subject>
  <dc:creator>GO! Series</dc:creator>
  <cp:keywords>Seattle</cp:keywords>
  <cp:lastModifiedBy>Arevalo, Frankey</cp:lastModifiedBy>
  <cp:revision>18</cp:revision>
  <dcterms:created xsi:type="dcterms:W3CDTF">2015-05-17T14:47:04Z</dcterms:created>
  <dcterms:modified xsi:type="dcterms:W3CDTF">2017-11-29T20:29:36Z</dcterms:modified>
</cp:coreProperties>
</file>