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6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2C44D8-C1F9-465A-941A-23A9486871BA}" type="datetime1">
              <a:rPr lang="en-US" smtClean="0"/>
              <a:t>11/27/2017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Arevalo_Frankey_18A_KWT_Overview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BA7A5D-56A2-4043-AFD7-1CA2AC4F4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881664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DF441F-B55D-4E44-8EE6-32209FD9E218}" type="datetime1">
              <a:rPr lang="en-US" smtClean="0"/>
              <a:t>11/27/2017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Arevalo_Frankey_18A_KWT_Overview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E1F3B-D65F-4506-8FC5-CC0060F8D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501292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1DF441F-B55D-4E44-8EE6-32209FD9E218}" type="datetime1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Arevalo_Frankey_18A_KWT_Overview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1F3B-D65F-4506-8FC5-CC0060F8DD7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179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1DF441F-B55D-4E44-8EE6-32209FD9E218}" type="datetime1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Arevalo_Frankey_18A_KWT_Overview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1F3B-D65F-4506-8FC5-CC0060F8DD7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3635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Kodiak West Travel has locations in Juneau,</a:t>
            </a:r>
            <a:r>
              <a:rPr lang="en-US" baseline="0" dirty="0" smtClean="0"/>
              <a:t> Anchorage, and Victoria.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DE1F3B-D65F-4506-8FC5-CC0060F8DD74}" type="slidenum">
              <a:rPr lang="en-US" smtClean="0"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56FF540-B6DE-4C7E-89F4-3D1E154AB9AF}" type="datetime1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Arevalo_Frankey_18A_KWT_Overview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0572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1DF441F-B55D-4E44-8EE6-32209FD9E218}" type="datetime1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Arevalo_Frankey_18A_KWT_Overview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1F3B-D65F-4506-8FC5-CC0060F8DD7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791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1DF441F-B55D-4E44-8EE6-32209FD9E218}" type="datetime1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Arevalo_Frankey_18A_KWT_Overview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1F3B-D65F-4506-8FC5-CC0060F8DD7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125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3D9F44F-54F0-496A-9A31-7F56676836E8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6058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F06E2-D50B-47CB-953C-CE24CFC4484D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0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F55A-FD5F-428B-A1FE-47AE6A0A265E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9696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726-387F-4C65-A0E1-78C6CF656A1C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8655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192BD-2060-4C54-9697-E0D550BCF007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317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80689-D2F7-4B8F-8075-E1508C2E4975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11496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FF4F-04AC-4A04-A65B-33A0119E61DB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30930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67DDB-48D1-418D-9711-91917E1514FE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13915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5997E-81C7-4BAE-AC3C-C2EF13B57490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7316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F7B1-1FBE-4A22-9D01-5CAAC2FF651C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419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7D36B-4BDA-4A6E-91E7-551CC9ED209C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3546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0334-4302-447F-B4AB-9EB2EA9703FE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375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94B05-C2FB-4A46-A073-F26405EEE6BC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9639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D931-C563-4F30-8561-90FA0BFFA971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8533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93104-4C4D-417A-8EE4-D61000720CE5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390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4721E-A5E5-4D18-B075-F6ED3B1BF864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1067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D242-8595-443F-8322-8036253513DD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960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E842472-20FD-42A0-9BBC-BED6CE5437B6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740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Kodiak West Travel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Travel </a:t>
            </a:r>
          </a:p>
          <a:p>
            <a:r>
              <a:rPr lang="en-US" dirty="0" smtClean="0"/>
              <a:t>Your Way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09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Dreams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87" b="2078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Whether you want to trek on a glacier or spend your time in quiet solitude, Kodiak West Travel can make your dream a reality. If you can dream it, we can help you get there.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88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Expertise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20 years of experience in the travel industry.</a:t>
            </a:r>
          </a:p>
          <a:p>
            <a:pPr lvl="1"/>
            <a:r>
              <a:rPr lang="en-US" dirty="0" smtClean="0"/>
              <a:t>Certified Travel Associates</a:t>
            </a:r>
          </a:p>
          <a:p>
            <a:r>
              <a:rPr lang="en-US" dirty="0" smtClean="0"/>
              <a:t>Specializing in land and sea travel</a:t>
            </a:r>
          </a:p>
          <a:p>
            <a:pPr lvl="1"/>
            <a:r>
              <a:rPr lang="en-US" dirty="0" smtClean="0"/>
              <a:t>Pacific Northwest including U.S and Canada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26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Vacation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147" y="2557463"/>
            <a:ext cx="5901706" cy="3317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56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Our Company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Kodiak West Travel was established in May of 2001 by Ken </a:t>
            </a:r>
            <a:r>
              <a:rPr lang="en-US" dirty="0" err="1" smtClean="0"/>
              <a:t>Dakona</a:t>
            </a:r>
            <a:r>
              <a:rPr lang="en-US" dirty="0" smtClean="0"/>
              <a:t> and Mariam Dorner, two Alaskan residents whose sense of adventure and commitment to ecotourism is an inherent aspect of their travel itineraries.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01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44</TotalTime>
  <Words>148</Words>
  <Application>Microsoft Office PowerPoint</Application>
  <PresentationFormat>Widescreen</PresentationFormat>
  <Paragraphs>33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Garamond</vt:lpstr>
      <vt:lpstr>Organic</vt:lpstr>
      <vt:lpstr>Kodiak West Travel</vt:lpstr>
      <vt:lpstr>Your Dreams</vt:lpstr>
      <vt:lpstr>Our Expertise</vt:lpstr>
      <vt:lpstr>Your Vacation</vt:lpstr>
      <vt:lpstr>About Our Company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Kodiak West</dc:title>
  <dc:subject>Cisy-102</dc:subject>
  <dc:creator>Arevalo, Frankey</dc:creator>
  <cp:keywords>company overview</cp:keywords>
  <cp:lastModifiedBy>Arevalo, Frankey</cp:lastModifiedBy>
  <cp:revision>11</cp:revision>
  <dcterms:created xsi:type="dcterms:W3CDTF">2017-11-27T20:02:23Z</dcterms:created>
  <dcterms:modified xsi:type="dcterms:W3CDTF">2017-11-27T20:47:00Z</dcterms:modified>
</cp:coreProperties>
</file>