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4660"/>
  </p:normalViewPr>
  <p:slideViewPr>
    <p:cSldViewPr snapToGrid="0">
      <p:cViewPr varScale="1">
        <p:scale>
          <a:sx n="40" d="100"/>
          <a:sy n="40" d="100"/>
        </p:scale>
        <p:origin x="9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238333-F578-4A98-AD05-91E126049B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BC8373-4244-4BB4-8397-C8EB06D5F5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B6DB2-3DA8-4787-B0AD-6D6D8329A447}" type="datetime1">
              <a:rPr lang="en-US" smtClean="0"/>
              <a:t>12/3/2017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E86533-E91E-4F71-8350-FC2829792A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Roper_Colin_18G_Juneau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C762F-2100-434A-908B-4C76334193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FBC9C-F6D9-44C5-83D8-33CA385E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156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E5C01-0B71-42A3-9C54-0BB0477370A4}" type="datetime1">
              <a:rPr lang="en-US" smtClean="0"/>
              <a:t>12/3/2017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Roper_Colin_18G_Juneau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AC4EA-1DD0-4783-A257-0323C2808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768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Mendenhall Glacier is the most famous glacier in Juneau and in some year is visited by over 400,000 people.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AC4EA-1DD0-4783-A257-0323C2808A3B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13FEC1-B67F-4104-B4CB-AF85138AC45C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EE9D813-EB61-4C97-A798-62DC838DBEFB}" type="datetime1">
              <a:rPr lang="en-US" smtClean="0"/>
              <a:t>12/3/2017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576FD-391A-4CFE-9A7E-D51BA919249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Roper_Colin_18G_Juneau</a:t>
            </a:r>
          </a:p>
        </p:txBody>
      </p:sp>
    </p:spTree>
    <p:extLst>
      <p:ext uri="{BB962C8B-B14F-4D97-AF65-F5344CB8AC3E}">
        <p14:creationId xmlns:p14="http://schemas.microsoft.com/office/powerpoint/2010/main" val="2284827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D8EC0-F19A-4E97-8C07-7B1282AC07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Juneau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E1239E-9C3F-4C54-AB93-23DBA44EDF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281840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F8379-BD10-4083-98F7-8C1867639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View from Above</a:t>
            </a:r>
          </a:p>
        </p:txBody>
      </p:sp>
      <p:pic>
        <p:nvPicPr>
          <p:cNvPr id="6" name="Content Placeholder 5" descr="A picture containing outdoor, wave, nature, riding&#10;&#10;Description generated with very high confidence">
            <a:extLst>
              <a:ext uri="{FF2B5EF4-FFF2-40B4-BE49-F238E27FC236}">
                <a16:creationId xmlns:a16="http://schemas.microsoft.com/office/drawing/2014/main" id="{ACBDAB75-91D7-4563-ADDF-0F21D2F41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04C7F-931D-4A42-9AAD-667880DB06A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View a glacial ice field from above by plane or helicopter. If you are more adventurous, try glacier trekking in Juneau where you can land on a glacier and climb an ice wall.  </a:t>
            </a:r>
          </a:p>
        </p:txBody>
      </p:sp>
    </p:spTree>
    <p:extLst>
      <p:ext uri="{BB962C8B-B14F-4D97-AF65-F5344CB8AC3E}">
        <p14:creationId xmlns:p14="http://schemas.microsoft.com/office/powerpoint/2010/main" val="1634801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0290-207A-4E4C-AECC-85A1CE903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land and sea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F29D3-5BFE-4665-984E-933D3EFE07C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 the water</a:t>
            </a:r>
          </a:p>
          <a:p>
            <a:pPr lvl="1"/>
            <a:r>
              <a:rPr lang="en-US" dirty="0"/>
              <a:t>Whale watching</a:t>
            </a:r>
          </a:p>
          <a:p>
            <a:pPr lvl="1"/>
            <a:r>
              <a:rPr lang="en-US" dirty="0"/>
              <a:t>Kayaking</a:t>
            </a:r>
          </a:p>
          <a:p>
            <a:r>
              <a:rPr lang="en-US" dirty="0"/>
              <a:t>Mount Roberts Tramway</a:t>
            </a:r>
          </a:p>
          <a:p>
            <a:pPr lvl="1"/>
            <a:r>
              <a:rPr lang="en-US" dirty="0"/>
              <a:t>Spectacular views of Juneau</a:t>
            </a:r>
          </a:p>
          <a:p>
            <a:pPr lvl="1"/>
            <a:r>
              <a:rPr lang="en-US" dirty="0"/>
              <a:t>Recreational hiking trails</a:t>
            </a:r>
          </a:p>
          <a:p>
            <a:pPr lvl="1"/>
            <a:endParaRPr lang="en-US" dirty="0"/>
          </a:p>
        </p:txBody>
      </p:sp>
      <p:pic>
        <p:nvPicPr>
          <p:cNvPr id="6" name="Content Placeholder 5" descr="A whale jumping out of the water&#10;&#10;Description generated with very high confidence">
            <a:extLst>
              <a:ext uri="{FF2B5EF4-FFF2-40B4-BE49-F238E27FC236}">
                <a16:creationId xmlns:a16="http://schemas.microsoft.com/office/drawing/2014/main" id="{CE813E50-D4ED-43C4-81D6-A805090379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6096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35816-C7ED-40E0-8D14-AD282410F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Mendenhall Glacier</a:t>
            </a:r>
          </a:p>
        </p:txBody>
      </p:sp>
      <p:pic>
        <p:nvPicPr>
          <p:cNvPr id="6" name="Picture Placeholder 5" descr="A body of water with a mountain in the background&#10;&#10;Description generated with very high confidence">
            <a:extLst>
              <a:ext uri="{FF2B5EF4-FFF2-40B4-BE49-F238E27FC236}">
                <a16:creationId xmlns:a16="http://schemas.microsoft.com/office/drawing/2014/main" id="{0C5371C3-1AE8-4C83-A767-DB0E66EA758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8892" b="18892"/>
          <a:stretch>
            <a:fillRect/>
          </a:stretch>
        </p:blipFill>
        <p:spPr>
          <a:xfrm>
            <a:off x="0" y="0"/>
            <a:ext cx="12188825" cy="45720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E23A5E-C4E4-4E12-A63C-1AF406D37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Walk to Mendenhall Glacier from the Visitors Center to get a close-up view of </a:t>
            </a:r>
            <a:r>
              <a:rPr lang="en-US"/>
              <a:t>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7077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</TotalTime>
  <Words>113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 102-31</dc:subject>
  <dc:creator>Roper, Colin</dc:creator>
  <cp:keywords>Juneau</cp:keywords>
  <cp:lastModifiedBy>Roper, Colin</cp:lastModifiedBy>
  <cp:revision>3</cp:revision>
  <dcterms:created xsi:type="dcterms:W3CDTF">2017-12-03T19:09:17Z</dcterms:created>
  <dcterms:modified xsi:type="dcterms:W3CDTF">2017-12-03T19:27:10Z</dcterms:modified>
</cp:coreProperties>
</file>