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144" autoAdjust="0"/>
  </p:normalViewPr>
  <p:slideViewPr>
    <p:cSldViewPr snapToGrid="0">
      <p:cViewPr>
        <p:scale>
          <a:sx n="70" d="100"/>
          <a:sy n="70" d="100"/>
        </p:scale>
        <p:origin x="48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78E18-DDE0-476F-BDEC-662AEFA910CF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Colin_Roper_18B_Seattle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767F2-3C64-4E34-BE1C-6EA71CC4A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143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7FE0-13FC-4626-A25F-18D585D71DCC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Colin_Roper_18B_Seattle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D4BB5-A554-4C29-BFB4-0549113D5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0300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607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74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141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879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115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80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68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9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774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72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70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65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3642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Day One</a:t>
            </a:r>
            <a:br>
              <a:rPr lang="en-US" dirty="0"/>
            </a:br>
            <a:r>
              <a:rPr lang="en-US" dirty="0"/>
              <a:t>Sample </a:t>
            </a:r>
            <a:br>
              <a:rPr lang="en-US" dirty="0"/>
            </a:br>
            <a:r>
              <a:rPr lang="en-US" dirty="0"/>
              <a:t>Itinerary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 Place</a:t>
            </a:r>
            <a:r>
              <a:rPr lang="en-US" sz="1500" baseline="0" dirty="0" smtClean="0"/>
              <a:t> Market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/>
          </a:p>
          <a:p>
            <a:pPr lvl="1"/>
            <a:r>
              <a:rPr lang="en-US" dirty="0"/>
              <a:t>Breakfast here again and visit the places you loved or missed</a:t>
            </a:r>
          </a:p>
          <a:p>
            <a:r>
              <a:rPr lang="en-US" dirty="0"/>
              <a:t>Experience Music Project and Science Fiction Museum</a:t>
            </a:r>
          </a:p>
          <a:p>
            <a:r>
              <a:rPr lang="en-US" dirty="0"/>
              <a:t>The Space Needle</a:t>
            </a:r>
          </a:p>
          <a:p>
            <a:pPr lvl="1"/>
            <a:r>
              <a:rPr lang="en-US" dirty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5692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123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creator>GO! Series</dc:creator>
  <cp:lastModifiedBy>Roper, Colin</cp:lastModifiedBy>
  <cp:revision>10</cp:revision>
  <dcterms:created xsi:type="dcterms:W3CDTF">2015-05-17T14:47:04Z</dcterms:created>
  <dcterms:modified xsi:type="dcterms:W3CDTF">2017-11-29T20:49:20Z</dcterms:modified>
</cp:coreProperties>
</file>