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E3579E3-4779-475B-BD38-DD1B082DAE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5B1B7E-3DD2-453A-B914-8A1471133FA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E7E24-74EF-4B00-B8EF-B6EE8C793C09}" type="datetime1">
              <a:rPr lang="en-US" smtClean="0"/>
              <a:t>12/5/2017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B88A4A-C161-4543-9EB9-0968370E7B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Miscia_Adriana_18H_Refuge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BCB102-5479-48D7-B294-8462166D78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546A1-318B-443E-9049-CA2D1B1AB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18630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C15B4-3042-4CCE-9171-23E8A62EC10C}" type="datetime1">
              <a:rPr lang="en-US" smtClean="0"/>
              <a:t>12/5/2017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Miscia_Adriana_18H_Refuge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759F6-9F13-4DB7-861D-9891EB168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2953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336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58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256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851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908A7C6C-0F39-4D70-8E8D-FE5B9C95FA73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174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558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864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345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419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738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774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fld id="{0E59FD0C-5451-4CA0-86AF-E70AE3279989}" type="datetimeFigureOut">
              <a:rPr lang="en-US" smtClean="0">
                <a:solidFill>
                  <a:srgbClr val="46464A">
                    <a:lumMod val="20000"/>
                    <a:lumOff val="80000"/>
                  </a:srgbClr>
                </a:solidFill>
              </a:rPr>
              <a:pPr defTabSz="457189"/>
              <a:t>12/5/2017</a:t>
            </a:fld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189"/>
            <a:endParaRPr lang="en-US" dirty="0">
              <a:solidFill>
                <a:srgbClr val="46464A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defTabSz="457189"/>
            <a:fld id="{4FAB73BC-B049-4115-A692-8D63A059BFB8}" type="slidenum">
              <a:rPr lang="en-US" smtClean="0">
                <a:solidFill>
                  <a:srgbClr val="46464A">
                    <a:lumMod val="60000"/>
                    <a:lumOff val="40000"/>
                  </a:srgbClr>
                </a:solidFill>
              </a:rPr>
              <a:pPr defTabSz="457189"/>
              <a:t>‹#›</a:t>
            </a:fld>
            <a:endParaRPr lang="en-US" dirty="0">
              <a:solidFill>
                <a:srgbClr val="46464A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86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Arctic National Wildlife Refuge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Alaska with 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03995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Refuge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Largest National Wildlife Refuge in the country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Alaska’s first official ecosystem conservation area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Established in 1960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Climate varies from cold to freezing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Temperatures may drop below freezing at any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 formal roads or facilities</a:t>
            </a:r>
          </a:p>
        </p:txBody>
      </p:sp>
    </p:spTree>
    <p:extLst>
      <p:ext uri="{BB962C8B-B14F-4D97-AF65-F5344CB8AC3E}">
        <p14:creationId xmlns:p14="http://schemas.microsoft.com/office/powerpoint/2010/main" val="1264344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Brooks Mountain Range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r="32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 treeless range peppered with rivers and streams and home to a variety of birds and land and marine mammals.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980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Rafting the Refuge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525" y="1692914"/>
            <a:ext cx="5213350" cy="3472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600" b="1" i="1" dirty="0"/>
              <a:t>River rafting is a popular way to tour the refuge. Trips are scheduled from mid-June to early September and are typically planned for six to eight days.</a:t>
            </a:r>
          </a:p>
        </p:txBody>
      </p:sp>
    </p:spTree>
    <p:extLst>
      <p:ext uri="{BB962C8B-B14F-4D97-AF65-F5344CB8AC3E}">
        <p14:creationId xmlns:p14="http://schemas.microsoft.com/office/powerpoint/2010/main" val="990507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Kodiak West Travel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currently accepting reservations for next year!</a:t>
            </a:r>
          </a:p>
        </p:txBody>
      </p:sp>
    </p:spTree>
    <p:extLst>
      <p:ext uri="{BB962C8B-B14F-4D97-AF65-F5344CB8AC3E}">
        <p14:creationId xmlns:p14="http://schemas.microsoft.com/office/powerpoint/2010/main" val="339799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split/>
      </p:transition>
    </mc:Choice>
    <mc:Fallback>
      <p:transition spd="slow">
        <p:split/>
      </p:transition>
    </mc:Fallback>
  </mc:AlternateContent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15</TotalTime>
  <Words>117</Words>
  <Application>Microsoft Office PowerPoint</Application>
  <PresentationFormat>Widescreen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Wingdings</vt:lpstr>
      <vt:lpstr>Wingdings 2</vt:lpstr>
      <vt:lpstr>Frame</vt:lpstr>
      <vt:lpstr>Arctic National Wildlife Refuge</vt:lpstr>
      <vt:lpstr>About the Refuge</vt:lpstr>
      <vt:lpstr>Brooks Mountain Range</vt:lpstr>
      <vt:lpstr>Rafting the Refuge</vt:lpstr>
      <vt:lpstr>Contact Kodiak West Travel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Arctic National Wildlife Refuge</dc:title>
  <dc:subject>CISY 102X</dc:subject>
  <dc:creator>Adriana Miscia</dc:creator>
  <cp:keywords>refuge, tours</cp:keywords>
  <cp:lastModifiedBy>Kristin</cp:lastModifiedBy>
  <cp:revision>3</cp:revision>
  <dcterms:created xsi:type="dcterms:W3CDTF">2015-05-17T15:08:58Z</dcterms:created>
  <dcterms:modified xsi:type="dcterms:W3CDTF">2017-12-05T18:58:38Z</dcterms:modified>
</cp:coreProperties>
</file>