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85199" autoAdjust="0"/>
  </p:normalViewPr>
  <p:slideViewPr>
    <p:cSldViewPr snapToGrid="0">
      <p:cViewPr varScale="1">
        <p:scale>
          <a:sx n="75" d="100"/>
          <a:sy n="75" d="100"/>
        </p:scale>
        <p:origin x="8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9AF30-83C2-4D14-AF97-442B5942E607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5D7C6-F009-4829-B2A1-5F19A9C45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68804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87805-7C23-479D-8F93-E40ECFA6B2B0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40B6A-8E3B-4972-B0AC-C1FC69CFD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1648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199D4B6-4A63-4072-BA1C-844837054D58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440B6A-8E3B-4972-B0AC-C1FC69CFD1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06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C04F76A-529D-4AAE-810A-DDBAE02A5739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440B6A-8E3B-4972-B0AC-C1FC69CFD1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91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Kodiak</a:t>
            </a:r>
            <a:r>
              <a:rPr lang="en-US" baseline="0" dirty="0" smtClean="0"/>
              <a:t> West Travel has locations in Juneau, Anchorage, and Victoria.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40B6A-8E3B-4972-B0AC-C1FC69CFD158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C295DAE-B209-4786-9A26-66EAA20CB7F7}" type="datetime1">
              <a:rPr lang="en-US" smtClean="0"/>
              <a:t>11/27/2017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587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CF2F5B-3424-419A-8525-EBC4F0483D0A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440B6A-8E3B-4972-B0AC-C1FC69CFD15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99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C6D89D6-8D6A-480C-A85C-9D6290C7619A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440B6A-8E3B-4972-B0AC-C1FC69CFD1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96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0EC8E32-BCA4-46A2-BDB7-B97BD4DE9FAF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95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35716-C33A-415A-B7E4-01400E00AC6F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792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8A45-8AE2-4576-8C4A-07B16BC9745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518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DEAE-9515-418D-9AA2-7654AB907FE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684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AFA2-BC97-43C6-964B-04875A1CEB5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380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5DA8-D6F0-40A3-B3A4-21C4C49FFC5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872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2BB6-40D5-48E8-B2CD-77B371199A00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145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608F8-4AF3-4861-8255-CC8D1D75CA3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519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DD2F-2D7F-4D1B-A5FE-F3F25772BFA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11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3594D-A586-4552-9C19-8D2DC7BCC2C0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27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465E-900F-4468-B45A-A7F463E0065F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820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851E4-1172-4C27-B614-0EFA062D3AA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890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7257-992B-4D94-9929-174C9758B21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5931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EA6C-A855-4A35-A385-164EAD5FED02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167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89684-C8C4-4A38-9DE3-721FFCFD90C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994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25826-32DF-444F-B5C7-B29B59C65FF4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437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92CF-D62E-49C6-9C41-639E5D289892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103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FA012D2-43DB-49B5-874C-D0B5D71E8EA8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240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Travel</a:t>
            </a:r>
          </a:p>
          <a:p>
            <a:r>
              <a:rPr lang="en-US" dirty="0" smtClean="0"/>
              <a:t>Your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Dreams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7" b="2078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Whether you want to trek on a glacier or spend your time in quiet solitude, Kodiak West Travel can make your dream a reality. If you can dream it, we can help you get there.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39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 years of experience in the travel industry</a:t>
            </a:r>
          </a:p>
          <a:p>
            <a:pPr lvl="1"/>
            <a:r>
              <a:rPr lang="en-US" dirty="0" smtClean="0"/>
              <a:t>Certified Travel Associates</a:t>
            </a:r>
          </a:p>
          <a:p>
            <a:r>
              <a:rPr lang="en-US" dirty="0" smtClean="0"/>
              <a:t>Specializing in land and sea travel</a:t>
            </a:r>
          </a:p>
          <a:p>
            <a:pPr lvl="1"/>
            <a:r>
              <a:rPr lang="en-US" dirty="0" smtClean="0"/>
              <a:t>Pacific Northwest including U.S. and Canada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7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Vacation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47" y="2557463"/>
            <a:ext cx="5901706" cy="331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56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Company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Kodiak West Travel was established in May of 2001 by Ken </a:t>
            </a:r>
            <a:r>
              <a:rPr lang="en-US" dirty="0" err="1" smtClean="0"/>
              <a:t>Dakona</a:t>
            </a:r>
            <a:r>
              <a:rPr lang="en-US" dirty="0" smtClean="0"/>
              <a:t> and Mariam </a:t>
            </a:r>
            <a:r>
              <a:rPr lang="en-US" dirty="0"/>
              <a:t>D</a:t>
            </a:r>
            <a:r>
              <a:rPr lang="en-US" dirty="0" smtClean="0"/>
              <a:t>orner, two Alaskan residents whose sense of adventure and commitment to ecotourism is an inherent aspect of their travel </a:t>
            </a:r>
            <a:r>
              <a:rPr lang="en-US" dirty="0" err="1" smtClean="0"/>
              <a:t>iteneraries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10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</TotalTime>
  <Words>143</Words>
  <Application>Microsoft Office PowerPoint</Application>
  <PresentationFormat>Widescreen</PresentationFormat>
  <Paragraphs>28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Kodiak West Travel</vt:lpstr>
      <vt:lpstr>Your Dreams</vt:lpstr>
      <vt:lpstr>Our Expertise</vt:lpstr>
      <vt:lpstr>Your Vacation</vt:lpstr>
      <vt:lpstr>About Our Company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Kodiak West</dc:title>
  <dc:creator>Miscia, Adriana</dc:creator>
  <cp:lastModifiedBy>Miscia, Adriana</cp:lastModifiedBy>
  <cp:revision>9</cp:revision>
  <dcterms:created xsi:type="dcterms:W3CDTF">2017-11-27T20:13:48Z</dcterms:created>
  <dcterms:modified xsi:type="dcterms:W3CDTF">2017-11-27T21:06:01Z</dcterms:modified>
</cp:coreProperties>
</file>