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E9462EF3-3C4F-43EE-ACEE-D4B806740EA3}" type="datetimeFigureOut">
              <a:rPr lang="en-US" dirty="0"/>
              <a:pPr/>
              <a:t>12/13/2017</a:t>
            </a:fld>
            <a:endParaRPr lang="en-US" dirty="0"/>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r>
              <a:rPr lang="en-US" dirty="0"/>
              <a:t>
              </a:t>
            </a:r>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6343B39-165A-4B68-AA5C-581F5336313C}" type="datetimeFigureOut">
              <a:rPr lang="en-US" dirty="0"/>
              <a:t>12/13/2017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942C8C57-33F9-4259-AC4F-0E3F5BEC9B94}" type="datetimeFigureOut">
              <a:rPr lang="en-US" dirty="0"/>
              <a:t>12/13/2017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smtClean="0"/>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smtClean="0"/>
              <a:t>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8748772B-8FA2-401F-A0A1-A59855EDBC3E}" type="datetimeFigureOut">
              <a:rPr lang="en-US" dirty="0"/>
              <a:t>12/13/2017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3DD5BDE-5A90-4611-82E9-0FC5746D30C5}" type="datetimeFigureOut">
              <a:rPr lang="en-US" dirty="0"/>
              <a:t>12/13/2017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ADDA17D-0BEA-4E76-A7FC-F7C188BC48D1}" type="datetimeFigureOut">
              <a:rPr lang="en-US" dirty="0"/>
              <a:t>12/13/2017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6909AC7D-18CA-4236-82B9-D75EB1D66EAE}" type="datetimeFigureOut">
              <a:rPr lang="en-US" dirty="0"/>
              <a:t>12/13/2017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68300E-C023-45CD-A0BE-EDB7A8C6EA8B}" type="datetimeFigureOut">
              <a:rPr lang="en-US" dirty="0"/>
              <a:t>12/13/2017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B620EAD-E369-4933-8469-ED7764B56A1B}" type="datetimeFigureOut">
              <a:rPr lang="en-US" dirty="0"/>
              <a:t>12/13/2017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76C0EF2-9919-473B-8215-8616BAF10692}" type="datetimeFigureOut">
              <a:rPr lang="en-US" dirty="0"/>
              <a:t>12/13/2017</a:t>
            </a:fld>
            <a:endParaRPr lang="en-US" dirty="0"/>
          </a:p>
        </p:txBody>
      </p:sp>
      <p:sp>
        <p:nvSpPr>
          <p:cNvPr id="5" name="Footer Placeholder 4"/>
          <p:cNvSpPr>
            <a:spLocks noGrp="1"/>
          </p:cNvSpPr>
          <p:nvPr>
            <p:ph type="ftr" sz="quarter" idx="11"/>
          </p:nvPr>
        </p:nvSpPr>
        <p:spPr/>
        <p:txBody>
          <a:bodyPr/>
          <a:lstStyle>
            <a:lvl1pPr>
              <a:defRPr sz="1000" b="1"/>
            </a:lvl1p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09472EB-AC54-4713-BFC2-BEB621108C63}" type="datetimeFigureOut">
              <a:rPr lang="en-US" dirty="0"/>
              <a:t>12/13/2017</a:t>
            </a:fld>
            <a:endParaRPr lang="en-US" dirty="0"/>
          </a:p>
        </p:txBody>
      </p:sp>
      <p:sp>
        <p:nvSpPr>
          <p:cNvPr id="5" name="Footer Placeholder 4"/>
          <p:cNvSpPr>
            <a:spLocks noGrp="1"/>
          </p:cNvSpPr>
          <p:nvPr>
            <p:ph type="ftr" sz="quarter" idx="11"/>
          </p:nvPr>
        </p:nvSpPr>
        <p:spPr/>
        <p:txBody>
          <a:bodyPr/>
          <a:lstStyle>
            <a:lvl1pPr>
              <a:defRPr sz="1000" b="1"/>
            </a:lvl1p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9455A0C-791E-4545-B787-F98AD45CD761}" type="datetimeFigureOut">
              <a:rPr lang="en-US" dirty="0"/>
              <a:t>12/13/2017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2536B77-F4F4-4427-AC4F-9A623798AD82}" type="datetimeFigureOut">
              <a:rPr lang="en-US" dirty="0"/>
              <a:t>12/13/2017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8BE790C-34EB-4565-8437-CACF4CDB7822}" type="datetimeFigureOut">
              <a:rPr lang="en-US" dirty="0"/>
              <a:t>12/13/2017</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4A4C11-22B8-4A4E-8126-B3AF6B948A8E}" type="datetimeFigureOut">
              <a:rPr lang="en-US" dirty="0"/>
              <a:t>12/13/2017</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6ED06B6-C816-4861-964D-15A98395707D}" type="datetimeFigureOut">
              <a:rPr lang="en-US" dirty="0"/>
              <a:t>12/13/2017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0B1A8AB-EA7C-4B1B-9D73-E2551851FABE}" type="datetimeFigureOut">
              <a:rPr lang="en-US" dirty="0"/>
              <a:t>12/13/2017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90786BE5-D2A3-4BF0-8B30-D7403E61B3DC}" type="datetimeFigureOut">
              <a:rPr lang="en-US" dirty="0"/>
              <a:t>12/13/2017</a:t>
            </a:fld>
            <a:endParaRPr lang="en-US" dirty="0"/>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r>
              <a:rPr lang="en-US" dirty="0"/>
              <a:t>
              </a:t>
            </a:r>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Roy Moore and His Victims</a:t>
            </a:r>
            <a:endParaRPr lang="en-US" dirty="0"/>
          </a:p>
        </p:txBody>
      </p:sp>
      <p:sp>
        <p:nvSpPr>
          <p:cNvPr id="3" name="Subtitle 2"/>
          <p:cNvSpPr>
            <a:spLocks noGrp="1"/>
          </p:cNvSpPr>
          <p:nvPr>
            <p:ph type="subTitle" idx="1"/>
          </p:nvPr>
        </p:nvSpPr>
        <p:spPr/>
        <p:txBody>
          <a:bodyPr/>
          <a:lstStyle/>
          <a:p>
            <a:r>
              <a:rPr lang="en-US" dirty="0" smtClean="0"/>
              <a:t>By Andy Wagnac</a:t>
            </a:r>
            <a:endParaRPr lang="en-US" dirty="0"/>
          </a:p>
        </p:txBody>
      </p:sp>
    </p:spTree>
    <p:extLst>
      <p:ext uri="{BB962C8B-B14F-4D97-AF65-F5344CB8AC3E}">
        <p14:creationId xmlns:p14="http://schemas.microsoft.com/office/powerpoint/2010/main" val="600420894"/>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Roy Moore</a:t>
            </a:r>
            <a:endParaRPr lang="en-US" dirty="0"/>
          </a:p>
        </p:txBody>
      </p:sp>
      <p:sp>
        <p:nvSpPr>
          <p:cNvPr id="4" name="Content Placeholder 3"/>
          <p:cNvSpPr>
            <a:spLocks noGrp="1"/>
          </p:cNvSpPr>
          <p:nvPr>
            <p:ph sz="half" idx="1"/>
          </p:nvPr>
        </p:nvSpPr>
        <p:spPr/>
        <p:txBody>
          <a:bodyPr/>
          <a:lstStyle/>
          <a:p>
            <a:pPr>
              <a:buFont typeface="Arial" panose="020B0604020202020204" pitchFamily="34" charset="0"/>
              <a:buChar char="•"/>
            </a:pPr>
            <a:r>
              <a:rPr lang="en-US" dirty="0" smtClean="0"/>
              <a:t>Roy Stewart Moore was born February 11, 1947</a:t>
            </a:r>
          </a:p>
          <a:p>
            <a:pPr>
              <a:buFont typeface="Arial" panose="020B0604020202020204" pitchFamily="34" charset="0"/>
              <a:buChar char="•"/>
            </a:pPr>
            <a:r>
              <a:rPr lang="en-US" dirty="0" smtClean="0"/>
              <a:t>Married to </a:t>
            </a:r>
            <a:r>
              <a:rPr lang="en-US" dirty="0" err="1" smtClean="0"/>
              <a:t>kayla</a:t>
            </a:r>
            <a:r>
              <a:rPr lang="en-US" dirty="0" smtClean="0"/>
              <a:t> </a:t>
            </a:r>
            <a:r>
              <a:rPr lang="en-US" dirty="0" err="1" smtClean="0"/>
              <a:t>Kisor</a:t>
            </a:r>
            <a:r>
              <a:rPr lang="en-US" dirty="0" smtClean="0"/>
              <a:t> and have four children with her.</a:t>
            </a:r>
          </a:p>
          <a:p>
            <a:pPr>
              <a:buFont typeface="Arial" panose="020B0604020202020204" pitchFamily="34" charset="0"/>
              <a:buChar char="•"/>
            </a:pPr>
            <a:r>
              <a:rPr lang="en-US" dirty="0" smtClean="0"/>
              <a:t> An American politician </a:t>
            </a:r>
          </a:p>
          <a:p>
            <a:pPr>
              <a:buFont typeface="Arial" panose="020B0604020202020204" pitchFamily="34" charset="0"/>
              <a:buChar char="•"/>
            </a:pPr>
            <a:r>
              <a:rPr lang="en-US" dirty="0" smtClean="0"/>
              <a:t>Former Chief Justice of the Supreme Court of Alabama</a:t>
            </a:r>
          </a:p>
          <a:p>
            <a:pPr>
              <a:buFont typeface="Arial" panose="020B0604020202020204" pitchFamily="34" charset="0"/>
              <a:buChar char="•"/>
            </a:pPr>
            <a:r>
              <a:rPr lang="en-US" dirty="0" smtClean="0"/>
              <a:t>Republican nominee in the 2017 United States Senate special election in Alabama</a:t>
            </a:r>
          </a:p>
        </p:txBody>
      </p:sp>
      <p:pic>
        <p:nvPicPr>
          <p:cNvPr id="6" name="Content Placeholder 5"/>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231" b="3933"/>
          <a:stretch/>
        </p:blipFill>
        <p:spPr>
          <a:xfrm>
            <a:off x="6197601" y="2953891"/>
            <a:ext cx="4838700" cy="260870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113573490"/>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Sexual Allegations </a:t>
            </a:r>
            <a:endParaRPr lang="en-US" dirty="0"/>
          </a:p>
        </p:txBody>
      </p:sp>
      <p:sp>
        <p:nvSpPr>
          <p:cNvPr id="3" name="Content Placeholder 2"/>
          <p:cNvSpPr>
            <a:spLocks noGrp="1"/>
          </p:cNvSpPr>
          <p:nvPr>
            <p:ph sz="half" idx="1"/>
          </p:nvPr>
        </p:nvSpPr>
        <p:spPr/>
        <p:txBody>
          <a:bodyPr/>
          <a:lstStyle/>
          <a:p>
            <a:r>
              <a:rPr lang="en-US" dirty="0" smtClean="0"/>
              <a:t>On November  9</a:t>
            </a:r>
            <a:r>
              <a:rPr lang="en-US" baseline="30000" dirty="0" smtClean="0"/>
              <a:t>th</a:t>
            </a:r>
            <a:r>
              <a:rPr lang="en-US" dirty="0" smtClean="0"/>
              <a:t>, The Washington Post released an article titled “Woman says Roy Moore initiated sexual encounter when she was 15, he was 32”. The articled discusses four women who stated that Roy Moore made sexual advances towards them when they were minors.</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208713" y="3941133"/>
            <a:ext cx="4827587" cy="741034"/>
          </a:xfrm>
        </p:spPr>
      </p:pic>
    </p:spTree>
    <p:extLst>
      <p:ext uri="{BB962C8B-B14F-4D97-AF65-F5344CB8AC3E}">
        <p14:creationId xmlns:p14="http://schemas.microsoft.com/office/powerpoint/2010/main" val="335549966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 Victims</a:t>
            </a:r>
            <a:endParaRPr lang="en-US"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259806" y="3440112"/>
            <a:ext cx="2619375" cy="1743075"/>
          </a:xfrm>
        </p:spPr>
      </p:pic>
      <p:sp>
        <p:nvSpPr>
          <p:cNvPr id="9" name="Content Placeholder 8"/>
          <p:cNvSpPr>
            <a:spLocks noGrp="1"/>
          </p:cNvSpPr>
          <p:nvPr>
            <p:ph sz="half" idx="2"/>
          </p:nvPr>
        </p:nvSpPr>
        <p:spPr/>
        <p:txBody>
          <a:bodyPr/>
          <a:lstStyle/>
          <a:p>
            <a:r>
              <a:rPr lang="en-US" dirty="0"/>
              <a:t>Leigh </a:t>
            </a:r>
            <a:r>
              <a:rPr lang="en-US" dirty="0" err="1"/>
              <a:t>Corfman</a:t>
            </a:r>
            <a:r>
              <a:rPr lang="en-US" dirty="0"/>
              <a:t>, left, in a photo from 1979, when she was about 14. At right, from top, Wendy Miller around age 16, Debbie Wesson Gibson around age 17 and Gloria Thacker </a:t>
            </a:r>
            <a:r>
              <a:rPr lang="en-US" dirty="0" err="1"/>
              <a:t>Deason</a:t>
            </a:r>
            <a:r>
              <a:rPr lang="en-US" dirty="0"/>
              <a:t> around age 18</a:t>
            </a:r>
            <a:r>
              <a:rPr lang="en-US" dirty="0" smtClean="0"/>
              <a:t>. (Family photos,0 (From Washington Post)</a:t>
            </a:r>
            <a:endParaRPr lang="en-US" dirty="0"/>
          </a:p>
        </p:txBody>
      </p:sp>
    </p:spTree>
    <p:extLst>
      <p:ext uri="{BB962C8B-B14F-4D97-AF65-F5344CB8AC3E}">
        <p14:creationId xmlns:p14="http://schemas.microsoft.com/office/powerpoint/2010/main" val="338064933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Result</a:t>
            </a:r>
            <a:endParaRPr lang="en-US" dirty="0"/>
          </a:p>
        </p:txBody>
      </p:sp>
      <p:sp>
        <p:nvSpPr>
          <p:cNvPr id="5" name="Content Placeholder 4"/>
          <p:cNvSpPr>
            <a:spLocks noGrp="1"/>
          </p:cNvSpPr>
          <p:nvPr>
            <p:ph sz="half" idx="1"/>
          </p:nvPr>
        </p:nvSpPr>
        <p:spPr/>
        <p:txBody>
          <a:bodyPr/>
          <a:lstStyle/>
          <a:p>
            <a:r>
              <a:rPr lang="en-US" dirty="0" smtClean="0"/>
              <a:t>Because the allegations took place a month before the election for a senate in Alabama, Roy Moore lose a large amount of supporters. Due to a sharp decline of supporters and the GOP party separating themselves from Roy Moore (before giving him support in the coming weeks of the election0, lost the election to Democrat Doug Jones.</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193756" y="3511550"/>
            <a:ext cx="2857500" cy="1600200"/>
          </a:xfrm>
        </p:spPr>
      </p:pic>
    </p:spTree>
    <p:extLst>
      <p:ext uri="{BB962C8B-B14F-4D97-AF65-F5344CB8AC3E}">
        <p14:creationId xmlns:p14="http://schemas.microsoft.com/office/powerpoint/2010/main" val="2571098331"/>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a:t>
            </a:r>
            <a:endParaRPr lang="en-US" dirty="0"/>
          </a:p>
        </p:txBody>
      </p:sp>
      <p:sp>
        <p:nvSpPr>
          <p:cNvPr id="3" name="Content Placeholder 2"/>
          <p:cNvSpPr>
            <a:spLocks noGrp="1"/>
          </p:cNvSpPr>
          <p:nvPr>
            <p:ph idx="1"/>
          </p:nvPr>
        </p:nvSpPr>
        <p:spPr/>
        <p:txBody>
          <a:bodyPr/>
          <a:lstStyle/>
          <a:p>
            <a:r>
              <a:rPr lang="en-US" dirty="0" err="1"/>
              <a:t>McCrummen</a:t>
            </a:r>
            <a:r>
              <a:rPr lang="en-US" dirty="0"/>
              <a:t>, Stephanie, et al. “Woman says Roy Moore initiated sexual encounter when she was 14, he was 32.” </a:t>
            </a:r>
            <a:r>
              <a:rPr lang="en-US" i="1" dirty="0"/>
              <a:t>The Washington Post</a:t>
            </a:r>
            <a:r>
              <a:rPr lang="en-US" dirty="0"/>
              <a:t>, WP Company, 9 Nov. 2017, www.washingtonpost.com/investigations/woman-says-roy-moore-initiated-sexual-encounter-when-she-was-14-he-was-32/2017/11/09/1f495878-c293-11e7-afe9-4f60b5a6c4a0_story.html?utm_term=.dd3811145254.</a:t>
            </a:r>
            <a:endParaRPr lang="en-US" dirty="0"/>
          </a:p>
        </p:txBody>
      </p:sp>
    </p:spTree>
    <p:extLst>
      <p:ext uri="{BB962C8B-B14F-4D97-AF65-F5344CB8AC3E}">
        <p14:creationId xmlns:p14="http://schemas.microsoft.com/office/powerpoint/2010/main" val="231395371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docProps/app.xml><?xml version="1.0" encoding="utf-8"?>
<Properties xmlns="http://schemas.openxmlformats.org/officeDocument/2006/extended-properties" xmlns:vt="http://schemas.openxmlformats.org/officeDocument/2006/docPropsVTypes">
  <Template>Ion Boardroom</Template>
  <TotalTime>27</TotalTime>
  <Words>249</Words>
  <Application>Microsoft Office PowerPoint</Application>
  <PresentationFormat>Widescreen</PresentationFormat>
  <Paragraphs>16</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Century Gothic</vt:lpstr>
      <vt:lpstr>Wingdings 3</vt:lpstr>
      <vt:lpstr>Ion Boardroom</vt:lpstr>
      <vt:lpstr>Roy Moore and His Victims</vt:lpstr>
      <vt:lpstr>Who is Roy Moore</vt:lpstr>
      <vt:lpstr>Sexual Allegations </vt:lpstr>
      <vt:lpstr>His Victims</vt:lpstr>
      <vt:lpstr>The Result</vt:lpstr>
      <vt:lpstr>Sources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Roy Moore and His Victims</dc:title>
  <dc:creator>Wagnac, Andy</dc:creator>
  <cp:lastModifiedBy>Wagnac, Andy</cp:lastModifiedBy>
  <cp:revision>4</cp:revision>
  <dcterms:created xsi:type="dcterms:W3CDTF">2017-12-13T21:34:20Z</dcterms:created>
  <dcterms:modified xsi:type="dcterms:W3CDTF">2017-12-13T22:01:59Z</dcterms:modified>
</cp:coreProperties>
</file>