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6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11CD21-2C3C-48EE-A851-C99141E42FD9}" type="datetime1">
              <a:rPr lang="en-US" smtClean="0"/>
              <a:t>12/4/2017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Wagnac_Andy_18G_Juneau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4E5E63-1357-4894-9D2A-B02F1C4091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567414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798A3F-668E-4E43-8922-5B9CD4DEBB51}" type="datetime1">
              <a:rPr lang="en-US" smtClean="0"/>
              <a:t>12/4/2017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Wagnac_Andy_18G_Juneau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8EA0AE-553F-4B47-A70E-FF94A9BC95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746390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Mendenhall Glacier is the most famous glacier in Juneau and in some years is visited by over 400,000 people.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8EA0AE-553F-4B47-A70E-FF94A9BC956E}" type="slidenum">
              <a:rPr lang="en-US" smtClean="0"/>
              <a:t>4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6EE4B990-16B5-4422-A501-776CCC4652D7}" type="datetime1">
              <a:rPr lang="en-US" smtClean="0"/>
              <a:t>12/4/2017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Wagnac_Andy_18G_Juneau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6265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6AD6EE87-EBD5-4F12-A48A-63ACA297AC8F}" type="datetimeFigureOut">
              <a:rPr lang="en-US" dirty="0"/>
              <a:t>12/4/2017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73815-2707-4475-8F1A-B873CB631BB4}" type="datetimeFigureOut">
              <a:rPr lang="en-US" dirty="0"/>
              <a:t>12/4/2017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AFB99-0EAB-4182-AFF8-E214C82A68F6}" type="datetimeFigureOut">
              <a:rPr lang="en-US" dirty="0"/>
              <a:t>12/4/2017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3794B-289A-4A80-97D7-111025398D45}" type="datetimeFigureOut">
              <a:rPr lang="en-US" dirty="0"/>
              <a:t>12/4/2017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1015F-7CC6-4D0A-9D87-873EA4C304CC}" type="datetimeFigureOut">
              <a:rPr lang="en-US" dirty="0"/>
              <a:t>12/4/2017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6A301-0538-44EC-B09D-202E1042A48B}" type="datetimeFigureOut">
              <a:rPr lang="en-US" dirty="0"/>
              <a:t>12/4/2017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9574A-8875-45EF-8EA2-3CAA0F7ABC4C}" type="datetimeFigureOut">
              <a:rPr lang="en-US" dirty="0"/>
              <a:t>12/4/2017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F4D4C-5367-4C26-9E2B-D8088D7FCA81}" type="datetimeFigureOut">
              <a:rPr lang="en-US" dirty="0"/>
              <a:t>12/4/2017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1E96-98B0-4413-9547-46F3504108EF}" type="datetimeFigureOut">
              <a:rPr lang="en-US" dirty="0"/>
              <a:t>12/4/2017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68B11-C5A8-448C-8CE9-B1A273C79CFC}" type="datetimeFigureOut">
              <a:rPr lang="en-US" dirty="0"/>
              <a:t>12/4/2017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6CA0-919D-4A49-9C8A-62FDFB3A5183}" type="datetimeFigureOut">
              <a:rPr lang="en-US" dirty="0"/>
              <a:t>12/4/2017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E5644-1E61-4311-A31E-84CB9C7AA8A9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90298CD5-6C1E-4009-B41F-6DF62E31D3BE}" type="datetimeFigureOut">
              <a:rPr lang="en-US" dirty="0"/>
              <a:pPr/>
              <a:t>12/4/2017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Juneau highlights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Kodiak West Travel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32726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View from Above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7932" y="1976056"/>
            <a:ext cx="4992624" cy="28773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View a glacial ice field from above by plane or helicopter. If you are more adventurous, try glacier trekking in Juneau where you can land on a glacier and climb an ice wall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42234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 Land and Sea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On the water</a:t>
            </a:r>
          </a:p>
          <a:p>
            <a:pPr lvl="1"/>
            <a:r>
              <a:rPr lang="en-US" dirty="0" smtClean="0"/>
              <a:t>Whale watching </a:t>
            </a:r>
          </a:p>
          <a:p>
            <a:pPr lvl="1"/>
            <a:r>
              <a:rPr lang="en-US" dirty="0" smtClean="0"/>
              <a:t>Kayaking</a:t>
            </a:r>
          </a:p>
          <a:p>
            <a:pPr marL="128016" lvl="1" indent="0">
              <a:buNone/>
            </a:pPr>
            <a:r>
              <a:rPr lang="en-US" dirty="0" smtClean="0"/>
              <a:t>Mount Roberts tramway</a:t>
            </a:r>
          </a:p>
          <a:p>
            <a:pPr lvl="2"/>
            <a:r>
              <a:rPr lang="en-US" sz="1800" dirty="0" smtClean="0"/>
              <a:t>Spectacular views of Juneau</a:t>
            </a:r>
          </a:p>
          <a:p>
            <a:pPr lvl="2"/>
            <a:r>
              <a:rPr lang="en-US" sz="1800" dirty="0" smtClean="0"/>
              <a:t>Recreational hiking trails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9638" y="2393680"/>
            <a:ext cx="4754562" cy="38073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7190422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Mendenhall Glacier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92" b="18892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Walk to Mendenhall Glacier from the Visitor Center to get a close-up view of Nugget Falls.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527012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28</TotalTime>
  <Words>106</Words>
  <Application>Microsoft Office PowerPoint</Application>
  <PresentationFormat>Widescreen</PresentationFormat>
  <Paragraphs>17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Calibri</vt:lpstr>
      <vt:lpstr>Tw Cen MT</vt:lpstr>
      <vt:lpstr>Tw Cen MT Condensed</vt:lpstr>
      <vt:lpstr>Wingdings 3</vt:lpstr>
      <vt:lpstr>Integral</vt:lpstr>
      <vt:lpstr>Juneau highlights</vt:lpstr>
      <vt:lpstr>The View from Above</vt:lpstr>
      <vt:lpstr>On Land and Sea</vt:lpstr>
      <vt:lpstr>Mendenhall Glacier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Juneau highlights</dc:title>
  <dc:subject>102 31X, 18G</dc:subject>
  <dc:creator>Andy Wagnac</dc:creator>
  <cp:keywords>Juneau</cp:keywords>
  <cp:lastModifiedBy>Wagnac, Andy</cp:lastModifiedBy>
  <cp:revision>5</cp:revision>
  <dcterms:created xsi:type="dcterms:W3CDTF">2017-12-04T20:05:37Z</dcterms:created>
  <dcterms:modified xsi:type="dcterms:W3CDTF">2017-12-04T20:34:13Z</dcterms:modified>
</cp:coreProperties>
</file>