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120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E77AC-E46F-48F3-99FA-D9443CBA38D1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Wagnac_Andy_18B_Seattle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69DDC-0185-44C2-AB39-A3FD9F9FD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5569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4C08C-23FE-4EC4-BCF8-4CAB621763AB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Wagnac_Andy_18B_Seattle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79B29-26FB-4576-929D-7CE7C709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6592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86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36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44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9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2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10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438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5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0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12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0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835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6988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CISY102 31X, 18B</dc:subject>
  <dc:creator>Wagnac Andy</dc:creator>
  <cp:keywords>Seattle</cp:keywords>
  <cp:lastModifiedBy>Wagnac, Andy</cp:lastModifiedBy>
  <cp:revision>12</cp:revision>
  <dcterms:created xsi:type="dcterms:W3CDTF">2015-05-17T14:47:04Z</dcterms:created>
  <dcterms:modified xsi:type="dcterms:W3CDTF">2017-11-29T20:23:00Z</dcterms:modified>
</cp:coreProperties>
</file>