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autoCompressPictures="0">
  <p:sldMasterIdLst>
    <p:sldMasterId id="2147483668" r:id="rId1"/>
  </p:sldMasterIdLst>
  <p:notesMasterIdLst>
    <p:notesMasterId r:id="rId7"/>
  </p:notesMasterIdLst>
  <p:handoutMasterIdLst>
    <p:handoutMasterId r:id="rId8"/>
  </p:handoutMasterIdLst>
  <p:sldIdLst>
    <p:sldId id="256" r:id="rId2"/>
    <p:sldId id="257" r:id="rId3"/>
    <p:sldId id="258" r:id="rId4"/>
    <p:sldId id="260" r:id="rId5"/>
    <p:sldId id="259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016" autoAdjust="0"/>
    <p:restoredTop sz="94660"/>
  </p:normalViewPr>
  <p:slideViewPr>
    <p:cSldViewPr snapToGrid="0">
      <p:cViewPr varScale="1">
        <p:scale>
          <a:sx n="74" d="100"/>
          <a:sy n="74" d="100"/>
        </p:scale>
        <p:origin x="84" y="6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A8B7EB-5BD9-4083-AE10-E6972E5FEC9B}" type="datetime1">
              <a:rPr lang="en-US" smtClean="0"/>
              <a:t>11/27/2017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 smtClean="0"/>
              <a:t>Wagnac_Andy_18A_KWT_Overview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679274-E48C-4060-951B-63E27BD882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7712744"/>
      </p:ext>
    </p:extLst>
  </p:cSld>
  <p:clrMap bg1="lt1" tx1="dk1" bg2="lt2" tx2="dk2" accent1="accent1" accent2="accent2" accent3="accent3" accent4="accent4" accent5="accent5" accent6="accent6" hlink="hlink" folHlink="folHlink"/>
  <p:hf hd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20E5107-E8BD-4446-8EE4-A6592FC11095}" type="datetime1">
              <a:rPr lang="en-US" smtClean="0"/>
              <a:t>11/27/2017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 smtClean="0"/>
              <a:t>Wagnac_Andy_18A_KWT_Overview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611ADCF-DADB-44C4-A142-99D601924D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7536693"/>
      </p:ext>
    </p:extLst>
  </p:cSld>
  <p:clrMap bg1="lt1" tx1="dk1" bg2="lt2" tx2="dk2" accent1="accent1" accent2="accent2" accent3="accent3" accent4="accent4" accent5="accent5" accent6="accent6" hlink="hlink" folHlink="folHlink"/>
  <p:hf hd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620E5107-E8BD-4446-8EE4-A6592FC11095}" type="datetime1">
              <a:rPr lang="en-US" smtClean="0"/>
              <a:t>11/27/2017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Wagnac_Andy_18A_KWT_Overview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11ADCF-DADB-44C4-A142-99D601924D6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4505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620E5107-E8BD-4446-8EE4-A6592FC11095}" type="datetime1">
              <a:rPr lang="en-US" smtClean="0"/>
              <a:t>11/27/2017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Wagnac_Andy_18A_KWT_Overview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11ADCF-DADB-44C4-A142-99D601924D67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319282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Kodiak West travel has locations in Juneau, Anchorage, and Victoria.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11ADCF-DADB-44C4-A142-99D601924D67}" type="slidenum">
              <a:rPr lang="en-US" smtClean="0"/>
              <a:t>3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0701FB85-3CDF-49B7-A3F1-4AF56BE0E980}" type="datetime1">
              <a:rPr lang="en-US" smtClean="0"/>
              <a:t>11/27/2017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Wagnac_Andy_18A_KWT_Overview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42347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620E5107-E8BD-4446-8EE4-A6592FC11095}" type="datetime1">
              <a:rPr lang="en-US" smtClean="0"/>
              <a:t>11/27/2017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Wagnac_Andy_18A_KWT_Overview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11ADCF-DADB-44C4-A142-99D601924D67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024328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620E5107-E8BD-4446-8EE4-A6592FC11095}" type="datetime1">
              <a:rPr lang="en-US" smtClean="0"/>
              <a:t>11/27/2017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Wagnac_Andy_18A_KWT_Overview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11ADCF-DADB-44C4-A142-99D601924D67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65875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568E90F3-1775-4C63-86CE-D368C0523892}" type="datetime1">
              <a:rPr lang="en-US" smtClean="0"/>
              <a:t>11/27/2017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110229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A99E47-AABF-409E-9F47-FD4A9DFDF2EA}" type="datetime1">
              <a:rPr lang="en-US" smtClean="0"/>
              <a:t>11/27/2017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04604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8349ED-C096-48CA-99C5-D2A9CD5CB7C0}" type="datetime1">
              <a:rPr lang="en-US" smtClean="0"/>
              <a:t>11/27/2017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5826472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149433-2B45-4232-9374-007985E53284}" type="datetime1">
              <a:rPr lang="en-US" smtClean="0"/>
              <a:t>11/27/2017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4675713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E6D79C-3B41-4CDD-931A-607C37743409}" type="datetime1">
              <a:rPr lang="en-US" smtClean="0"/>
              <a:t>11/27/2017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296412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7E12A2-6E1C-4AC5-89D0-593C5172F9A1}" type="datetime1">
              <a:rPr lang="en-US" smtClean="0"/>
              <a:t>11/27/2017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274567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297E23-9949-4D79-9258-C82095077C52}" type="datetime1">
              <a:rPr lang="en-US" smtClean="0"/>
              <a:t>11/27/2017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6059947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8DBE91-4457-42B3-9F88-94FB57590C95}" type="datetime1">
              <a:rPr lang="en-US" smtClean="0"/>
              <a:t>11/27/2017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2401956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1F0D31-3D05-447B-AEA1-E176D73D4039}" type="datetime1">
              <a:rPr lang="en-US" smtClean="0"/>
              <a:t>11/27/2017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894009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685E2-1C77-4303-A4A0-355E187C8EEE}" type="datetime1">
              <a:rPr lang="en-US" smtClean="0"/>
              <a:t>11/27/2017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13039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131F68-94B5-4BD7-B1EA-798E87884444}" type="datetime1">
              <a:rPr lang="en-US" smtClean="0"/>
              <a:t>11/27/2017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245781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1C656E-CED8-462F-9298-034229BC9594}" type="datetime1">
              <a:rPr lang="en-US" smtClean="0"/>
              <a:t>11/27/2017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08995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E032E6-FA4D-4D6B-869D-DD098553529F}" type="datetime1">
              <a:rPr lang="en-US" smtClean="0"/>
              <a:t>11/27/2017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304276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BCC1B-16F9-43D1-8893-A61959447178}" type="datetime1">
              <a:rPr lang="en-US" smtClean="0"/>
              <a:t>11/27/2017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711766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33F3CE-862A-4E75-9791-D73EB5F09DFA}" type="datetime1">
              <a:rPr lang="en-US" smtClean="0"/>
              <a:t>11/27/2017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54965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0E55A9-2134-4186-B5BB-669DEA9C71DD}" type="datetime1">
              <a:rPr lang="en-US" smtClean="0"/>
              <a:t>11/27/2017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979943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1697F7-55F6-4959-8058-D3C49F62ACED}" type="datetime1">
              <a:rPr lang="en-US" smtClean="0"/>
              <a:t>11/27/2017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85781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A14B4870-633F-4FBD-80AD-93EB068FBD20}" type="datetime1">
              <a:rPr lang="en-US" smtClean="0"/>
              <a:t>11/27/2017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35504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  <p:sldLayoutId id="2147483672" r:id="rId4"/>
    <p:sldLayoutId id="2147483673" r:id="rId5"/>
    <p:sldLayoutId id="2147483674" r:id="rId6"/>
    <p:sldLayoutId id="2147483675" r:id="rId7"/>
    <p:sldLayoutId id="2147483676" r:id="rId8"/>
    <p:sldLayoutId id="2147483677" r:id="rId9"/>
    <p:sldLayoutId id="2147483678" r:id="rId10"/>
    <p:sldLayoutId id="2147483679" r:id="rId11"/>
    <p:sldLayoutId id="2147483680" r:id="rId12"/>
    <p:sldLayoutId id="2147483681" r:id="rId13"/>
    <p:sldLayoutId id="2147483682" r:id="rId14"/>
    <p:sldLayoutId id="2147483683" r:id="rId15"/>
    <p:sldLayoutId id="2147483684" r:id="rId16"/>
    <p:sldLayoutId id="2147483685" r:id="rId17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Kodiak West Travel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Your Travel</a:t>
            </a:r>
          </a:p>
          <a:p>
            <a:r>
              <a:rPr lang="en-US" dirty="0" smtClean="0"/>
              <a:t>Your Way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089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Your Dreams</a:t>
            </a:r>
            <a:endParaRPr lang="en-US" dirty="0"/>
          </a:p>
        </p:txBody>
      </p:sp>
      <p:pic>
        <p:nvPicPr>
          <p:cNvPr id="5" name="Picture Placeholder 4"/>
          <p:cNvPicPr>
            <a:picLocks noGrp="1" noChangeAspect="1"/>
          </p:cNvPicPr>
          <p:nvPr>
            <p:ph type="pic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787" b="20787"/>
          <a:stretch>
            <a:fillRect/>
          </a:stretch>
        </p:blipFill>
        <p:spPr/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Whether you want to trek on a glacier or spend your time in quiet solitude, Kodiak West Travel can make your dream a reality. If you can dream it, we can help you get there.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449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Our Expertise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Over 20 years of experience in the travel industry</a:t>
            </a:r>
          </a:p>
          <a:p>
            <a:pPr lvl="1"/>
            <a:r>
              <a:rPr lang="en-US" dirty="0" smtClean="0"/>
              <a:t>Certified Travel Associates</a:t>
            </a:r>
          </a:p>
          <a:p>
            <a:r>
              <a:rPr lang="en-US" dirty="0" smtClean="0"/>
              <a:t>Specializing in land and sea travel</a:t>
            </a:r>
          </a:p>
          <a:p>
            <a:pPr lvl="1"/>
            <a:r>
              <a:rPr lang="en-US" dirty="0" smtClean="0"/>
              <a:t>Pacific Northwest including U.S. and Canada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5951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Your Vacation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5147" y="2557463"/>
            <a:ext cx="5901706" cy="331787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4781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About Our Company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Kodiak West Travel was established in May of 2001 by Ken </a:t>
            </a:r>
            <a:r>
              <a:rPr lang="en-US" dirty="0" err="1" smtClean="0"/>
              <a:t>Dakona</a:t>
            </a:r>
            <a:r>
              <a:rPr lang="en-US" dirty="0" smtClean="0"/>
              <a:t> and Mariam Dorner, two Alaskan residents whose sense of adventure and commitment to ecotourism is an inherent aspect of their travel itineraries.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4868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30</TotalTime>
  <Words>148</Words>
  <Application>Microsoft Office PowerPoint</Application>
  <PresentationFormat>Widescreen</PresentationFormat>
  <Paragraphs>33</Paragraphs>
  <Slides>5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Garamond</vt:lpstr>
      <vt:lpstr>Organic</vt:lpstr>
      <vt:lpstr>Kodiak West Travel</vt:lpstr>
      <vt:lpstr>Your Dreams</vt:lpstr>
      <vt:lpstr>Our Expertise</vt:lpstr>
      <vt:lpstr>Your Vacation</vt:lpstr>
      <vt:lpstr>About Our Company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Kodiak West</dc:title>
  <dc:subject>CISY102 31X, 18A</dc:subject>
  <dc:creator>Andy Wagnac</dc:creator>
  <cp:keywords>company overview</cp:keywords>
  <cp:lastModifiedBy>Wagnac, Andy</cp:lastModifiedBy>
  <cp:revision>11</cp:revision>
  <dcterms:created xsi:type="dcterms:W3CDTF">2017-11-27T20:09:15Z</dcterms:created>
  <dcterms:modified xsi:type="dcterms:W3CDTF">2017-11-27T20:39:22Z</dcterms:modified>
</cp:coreProperties>
</file>