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E8D"/>
    <a:srgbClr val="85B266"/>
    <a:srgbClr val="B6BFFF"/>
    <a:srgbClr val="97FF4F"/>
    <a:srgbClr val="B2522E"/>
    <a:srgbClr val="59FF0E"/>
    <a:srgbClr val="B23801"/>
    <a:srgbClr val="CC97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8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8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A123B-4B9C-4BBE-8E85-B475859B0C0A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33D7-942B-44AB-AC1A-D41CBDC6B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80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A123B-4B9C-4BBE-8E85-B475859B0C0A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33D7-942B-44AB-AC1A-D41CBDC6B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60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A123B-4B9C-4BBE-8E85-B475859B0C0A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33D7-942B-44AB-AC1A-D41CBDC6B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292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A123B-4B9C-4BBE-8E85-B475859B0C0A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33D7-942B-44AB-AC1A-D41CBDC6B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948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A123B-4B9C-4BBE-8E85-B475859B0C0A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33D7-942B-44AB-AC1A-D41CBDC6B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418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A123B-4B9C-4BBE-8E85-B475859B0C0A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33D7-942B-44AB-AC1A-D41CBDC6B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401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A123B-4B9C-4BBE-8E85-B475859B0C0A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33D7-942B-44AB-AC1A-D41CBDC6B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A123B-4B9C-4BBE-8E85-B475859B0C0A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33D7-942B-44AB-AC1A-D41CBDC6B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02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A123B-4B9C-4BBE-8E85-B475859B0C0A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33D7-942B-44AB-AC1A-D41CBDC6B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000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A123B-4B9C-4BBE-8E85-B475859B0C0A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33D7-942B-44AB-AC1A-D41CBDC6B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413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A123B-4B9C-4BBE-8E85-B475859B0C0A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33D7-942B-44AB-AC1A-D41CBDC6B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6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A123B-4B9C-4BBE-8E85-B475859B0C0A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D33D7-942B-44AB-AC1A-D41CBDC6B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81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357609"/>
            <a:ext cx="9144000" cy="1152353"/>
          </a:xfrm>
        </p:spPr>
        <p:txBody>
          <a:bodyPr/>
          <a:lstStyle/>
          <a:p>
            <a:r>
              <a:rPr lang="en-US" dirty="0" smtClean="0"/>
              <a:t>Koala Map Style Guide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Aimee Delacruz and Marissa Gravesande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508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7495674" cy="6858000"/>
          </a:xfrm>
          <a:prstGeom prst="rect">
            <a:avLst/>
          </a:prstGeom>
          <a:solidFill>
            <a:srgbClr val="CC9E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495674" y="-1"/>
            <a:ext cx="4696326" cy="2206020"/>
          </a:xfrm>
          <a:prstGeom prst="rect">
            <a:avLst/>
          </a:prstGeom>
          <a:solidFill>
            <a:srgbClr val="B252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495674" y="2206020"/>
            <a:ext cx="4696326" cy="1555751"/>
          </a:xfrm>
          <a:prstGeom prst="rect">
            <a:avLst/>
          </a:prstGeom>
          <a:solidFill>
            <a:srgbClr val="97F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495674" y="3761772"/>
            <a:ext cx="4696326" cy="1357916"/>
          </a:xfrm>
          <a:prstGeom prst="rect">
            <a:avLst/>
          </a:prstGeom>
          <a:solidFill>
            <a:srgbClr val="B6B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495674" y="5119688"/>
            <a:ext cx="4696326" cy="1738312"/>
          </a:xfrm>
          <a:prstGeom prst="rect">
            <a:avLst/>
          </a:prstGeom>
          <a:solidFill>
            <a:srgbClr val="85B2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93039" y="2827359"/>
            <a:ext cx="5747795" cy="653447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Primary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sz="2700" b="1" dirty="0" smtClean="0"/>
              <a:t>Light Brown</a:t>
            </a:r>
            <a:br>
              <a:rPr lang="en-US" sz="2700" b="1" dirty="0" smtClean="0"/>
            </a:b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000" dirty="0" smtClean="0"/>
              <a:t>HEX: #CC9E8D	RGB: 204 158 141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7495673" y="110491"/>
            <a:ext cx="47320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Secondary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400" b="1" dirty="0" smtClean="0"/>
              <a:t>Brown</a:t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dirty="0" smtClean="0"/>
              <a:t>HEX: #B2522E	RGB: 178 82 46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495673" y="2372810"/>
            <a:ext cx="46963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Green</a:t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dirty="0" smtClean="0"/>
              <a:t>HEX: #97FF47	RGB: 151 255 79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95672" y="3886732"/>
            <a:ext cx="46963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Blue</a:t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dirty="0" smtClean="0"/>
              <a:t>HEX: #B6BFFF	RGB: 182 191 255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531412" y="5384125"/>
            <a:ext cx="46963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Dark Pastel Green</a:t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dirty="0" smtClean="0"/>
              <a:t>HEX: #85B266	RGB: 133 178 102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53343" y="365125"/>
            <a:ext cx="6990144" cy="4977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Color</a:t>
            </a:r>
            <a:endParaRPr lang="en-US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064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46" y="242373"/>
            <a:ext cx="6990144" cy="4103382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Tahoma – titles and links</a:t>
            </a:r>
            <a:endParaRPr lang="en-US" sz="9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46" y="4483866"/>
            <a:ext cx="6990144" cy="190241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9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Verdana – regular text</a:t>
            </a:r>
            <a:endParaRPr lang="en-US" sz="9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3343" y="365125"/>
            <a:ext cx="6990144" cy="4977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Typography</a:t>
            </a:r>
            <a:br>
              <a:rPr lang="en-US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2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Our Typeface</a:t>
            </a:r>
            <a:endParaRPr lang="en-US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442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E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3343" y="365125"/>
            <a:ext cx="6990144" cy="4977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Style</a:t>
            </a:r>
            <a:br>
              <a:rPr lang="en-US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2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Anatomy</a:t>
            </a:r>
            <a:endParaRPr lang="en-US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8" name="Picture 4" descr="http://cdn0.dailydot.com/cache/c6/72/c67205b2fe3437ed1add1dc232882f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938" y="1759352"/>
            <a:ext cx="9508947" cy="4759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r5sntMif9qOPrKV_UVl7K8A_V3xQDgA7Sw_qweLUFlg76d_vGFA7q1xIKZ6IcmeGqg=w300 (300×3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0127" y="4963408"/>
            <a:ext cx="515757" cy="51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Tr5sntMif9qOPrKV_UVl7K8A_V3xQDgA7Sw_qweLUFlg76d_vGFA7q1xIKZ6IcmeGqg=w300 (300×3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527" y="5115808"/>
            <a:ext cx="515757" cy="51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Tr5sntMif9qOPrKV_UVl7K8A_V3xQDgA7Sw_qweLUFlg76d_vGFA7q1xIKZ6IcmeGqg=w300 (300×3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3277" y="5315610"/>
            <a:ext cx="515757" cy="51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Tr5sntMif9qOPrKV_UVl7K8A_V3xQDgA7Sw_qweLUFlg76d_vGFA7q1xIKZ6IcmeGqg=w300 (300×3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4927" y="5268208"/>
            <a:ext cx="515757" cy="51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Tr5sntMif9qOPrKV_UVl7K8A_V3xQDgA7Sw_qweLUFlg76d_vGFA7q1xIKZ6IcmeGqg=w300 (300×3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9749" y="4875772"/>
            <a:ext cx="515757" cy="51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Tr5sntMif9qOPrKV_UVl7K8A_V3xQDgA7Sw_qweLUFlg76d_vGFA7q1xIKZ6IcmeGqg=w300 (300×3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8419" y="5071990"/>
            <a:ext cx="515757" cy="51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Tr5sntMif9qOPrKV_UVl7K8A_V3xQDgA7Sw_qweLUFlg76d_vGFA7q1xIKZ6IcmeGqg=w300 (300×3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9202" y="5286050"/>
            <a:ext cx="515757" cy="51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Tr5sntMif9qOPrKV_UVl7K8A_V3xQDgA7Sw_qweLUFlg76d_vGFA7q1xIKZ6IcmeGqg=w300 (300×3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6256" y="4884693"/>
            <a:ext cx="515757" cy="51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Tr5sntMif9qOPrKV_UVl7K8A_V3xQDgA7Sw_qweLUFlg76d_vGFA7q1xIKZ6IcmeGqg=w300 (300×3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7855" y="5084526"/>
            <a:ext cx="515757" cy="51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Tr5sntMif9qOPrKV_UVl7K8A_V3xQDgA7Sw_qweLUFlg76d_vGFA7q1xIKZ6IcmeGqg=w300 (300×3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9943" y="5386502"/>
            <a:ext cx="515757" cy="51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Tr5sntMif9qOPrKV_UVl7K8A_V3xQDgA7Sw_qweLUFlg76d_vGFA7q1xIKZ6IcmeGqg=w300 (300×3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7165" y="5028171"/>
            <a:ext cx="515757" cy="51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Tr5sntMif9qOPrKV_UVl7K8A_V3xQDgA7Sw_qweLUFlg76d_vGFA7q1xIKZ6IcmeGqg=w300 (300×3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6289" y="5315610"/>
            <a:ext cx="515757" cy="51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Tr5sntMif9qOPrKV_UVl7K8A_V3xQDgA7Sw_qweLUFlg76d_vGFA7q1xIKZ6IcmeGqg=w300 (300×3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5690" y="5488059"/>
            <a:ext cx="515757" cy="51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Tr5sntMif9qOPrKV_UVl7K8A_V3xQDgA7Sw_qweLUFlg76d_vGFA7q1xIKZ6IcmeGqg=w300 (300×3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4177" y="5224389"/>
            <a:ext cx="515757" cy="51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 descr="Tr5sntMif9qOPrKV_UVl7K8A_V3xQDgA7Sw_qweLUFlg76d_vGFA7q1xIKZ6IcmeGqg=w300 (300×3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0759" y="5303926"/>
            <a:ext cx="515757" cy="51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12.png (84×162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3612" y="3022081"/>
            <a:ext cx="449403" cy="86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drop-down-menu.jpg (600×338)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21" t="15784" r="56343" b="72711"/>
          <a:stretch/>
        </p:blipFill>
        <p:spPr bwMode="auto">
          <a:xfrm>
            <a:off x="1451938" y="1319514"/>
            <a:ext cx="1539434" cy="37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0" descr="drop-down-menu.jpg (600×338)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21" t="15784" r="56343" b="72711"/>
          <a:stretch/>
        </p:blipFill>
        <p:spPr bwMode="auto">
          <a:xfrm>
            <a:off x="3097472" y="1319514"/>
            <a:ext cx="1539434" cy="37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0" descr="drop-down-menu.jpg (600×338)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21" t="15784" r="56343" b="72711"/>
          <a:stretch/>
        </p:blipFill>
        <p:spPr bwMode="auto">
          <a:xfrm>
            <a:off x="4743006" y="1319514"/>
            <a:ext cx="1539434" cy="37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890e77d2c173f7eca9258d4a3ec2422f-search-orange-button-by-vexels.png (512×512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540" y="700789"/>
            <a:ext cx="1535424" cy="1535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itle 1"/>
          <p:cNvSpPr txBox="1">
            <a:spLocks/>
          </p:cNvSpPr>
          <p:nvPr/>
        </p:nvSpPr>
        <p:spPr>
          <a:xfrm>
            <a:off x="3933022" y="483503"/>
            <a:ext cx="4521603" cy="4977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Koala Map</a:t>
            </a:r>
            <a:endParaRPr lang="en-US" sz="6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8" name="Picture 14" descr="InfoWindow.png (400×250)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35" t="15433" r="16590" b="24293"/>
          <a:stretch/>
        </p:blipFill>
        <p:spPr bwMode="auto">
          <a:xfrm>
            <a:off x="8657009" y="3543880"/>
            <a:ext cx="2361236" cy="1435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65471" y="932285"/>
            <a:ext cx="1525902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Dropdown Menus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7271133" y="106278"/>
            <a:ext cx="506775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Title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7923964" y="1314612"/>
            <a:ext cx="1209847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Search Button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1127036" y="3543880"/>
            <a:ext cx="914400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Info Window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8297636" y="5307337"/>
            <a:ext cx="943698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Markers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91567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39</Words>
  <Application>Microsoft Office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Tahoma</vt:lpstr>
      <vt:lpstr>Verdana</vt:lpstr>
      <vt:lpstr>Office Theme</vt:lpstr>
      <vt:lpstr>Koala Map Style Guide</vt:lpstr>
      <vt:lpstr>Primary  Light Brown  HEX: #CC9E8D RGB: 204 158 141</vt:lpstr>
      <vt:lpstr>Tahoma – titles and links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Marie</dc:creator>
  <cp:lastModifiedBy>Gravesande, Marissa</cp:lastModifiedBy>
  <cp:revision>10</cp:revision>
  <dcterms:created xsi:type="dcterms:W3CDTF">2017-07-30T21:05:38Z</dcterms:created>
  <dcterms:modified xsi:type="dcterms:W3CDTF">2017-07-31T18:10:02Z</dcterms:modified>
</cp:coreProperties>
</file>