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t>8/16/2017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8/16/2017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8/16/2017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8/16/2017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t>8/16/2017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8/16/2017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8/16/2017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8/16/2017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8/16/2017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8/16/2017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t>8/16/2017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t>8/16/2017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Club Penguin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Aimee De La Cruz &amp; Marissa </a:t>
            </a:r>
            <a:r>
              <a:rPr lang="en-US" dirty="0" err="1" smtClean="0"/>
              <a:t>Gravesande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020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"/>
          <a:stretch/>
        </p:blipFill>
        <p:spPr>
          <a:xfrm>
            <a:off x="454324" y="466011"/>
            <a:ext cx="11281550" cy="2993181"/>
          </a:xfrm>
        </p:spPr>
      </p:pic>
      <p:sp>
        <p:nvSpPr>
          <p:cNvPr id="5" name="TextBox 4"/>
          <p:cNvSpPr txBox="1"/>
          <p:nvPr/>
        </p:nvSpPr>
        <p:spPr>
          <a:xfrm>
            <a:off x="454324" y="3666226"/>
            <a:ext cx="11281550" cy="2476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Koala’s are native animals to Australia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Their population has been under threat over the years due to urbanization and habitat destruction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Our project was focused around showing users what is happening to them and hopefully getting them to donate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Our project is geared towards zoologists, conservationists, and possible donors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05301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405" y="440634"/>
            <a:ext cx="3858841" cy="289413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967" y="448783"/>
            <a:ext cx="3857945" cy="28934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967" y="3517650"/>
            <a:ext cx="3857945" cy="28934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405" y="3517650"/>
            <a:ext cx="3858841" cy="289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044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Hurdles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Integrating koala data with Google Maps </a:t>
            </a:r>
            <a:r>
              <a:rPr lang="en-US" dirty="0" smtClean="0"/>
              <a:t>API</a:t>
            </a:r>
          </a:p>
          <a:p>
            <a:pPr lvl="1"/>
            <a:r>
              <a:rPr lang="en-US" dirty="0" smtClean="0"/>
              <a:t>Looked up Google Maps Documentation and had to load in other scripts and rework some functions</a:t>
            </a:r>
          </a:p>
          <a:p>
            <a:r>
              <a:rPr lang="en-US" dirty="0" smtClean="0"/>
              <a:t>Creating the dropdown menu so it would sort appropriately</a:t>
            </a:r>
          </a:p>
          <a:p>
            <a:pPr lvl="1"/>
            <a:r>
              <a:rPr lang="en-US" dirty="0" smtClean="0"/>
              <a:t>Created if statements that checked first to see if a field was blank, then checked to see if it equaled the value in the variable assigned</a:t>
            </a:r>
          </a:p>
          <a:p>
            <a:r>
              <a:rPr lang="en-US" dirty="0" smtClean="0"/>
              <a:t>No-Access-Control-Allow-Origin error</a:t>
            </a:r>
          </a:p>
          <a:p>
            <a:pPr lvl="1"/>
            <a:r>
              <a:rPr lang="en-US" dirty="0" smtClean="0"/>
              <a:t>Removed the &amp; sign from the end of the Koala Data API URL and added it again if error persisted</a:t>
            </a:r>
          </a:p>
        </p:txBody>
      </p:sp>
    </p:spTree>
    <p:extLst>
      <p:ext uri="{BB962C8B-B14F-4D97-AF65-F5344CB8AC3E}">
        <p14:creationId xmlns:p14="http://schemas.microsoft.com/office/powerpoint/2010/main" val="27266143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74</TotalTime>
  <Words>143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Century Gothic</vt:lpstr>
      <vt:lpstr>Savon</vt:lpstr>
      <vt:lpstr>Club Penguin</vt:lpstr>
      <vt:lpstr>PowerPoint Presentation</vt:lpstr>
      <vt:lpstr>PowerPoint Presentation</vt:lpstr>
      <vt:lpstr>Three Hurdles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Club Penguin</dc:title>
  <dc:creator>Aaron Marie</dc:creator>
  <cp:lastModifiedBy>Aaron Marie</cp:lastModifiedBy>
  <cp:revision>7</cp:revision>
  <dcterms:created xsi:type="dcterms:W3CDTF">2017-08-16T21:00:40Z</dcterms:created>
  <dcterms:modified xsi:type="dcterms:W3CDTF">2017-08-16T22:15:21Z</dcterms:modified>
</cp:coreProperties>
</file>