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409"/>
    <a:srgbClr val="03E70E"/>
    <a:srgbClr val="1004F6"/>
    <a:srgbClr val="F91313"/>
    <a:srgbClr val="E8F81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2" d="100"/>
          <a:sy n="92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16882-3EE8-4849-99A8-5E797D35DD8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B4B6-8DAA-4B1B-9E34-BD404581C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76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16882-3EE8-4849-99A8-5E797D35DD8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B4B6-8DAA-4B1B-9E34-BD404581C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52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16882-3EE8-4849-99A8-5E797D35DD8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B4B6-8DAA-4B1B-9E34-BD404581C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215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16882-3EE8-4849-99A8-5E797D35DD8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B4B6-8DAA-4B1B-9E34-BD404581C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983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16882-3EE8-4849-99A8-5E797D35DD8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B4B6-8DAA-4B1B-9E34-BD404581C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390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16882-3EE8-4849-99A8-5E797D35DD8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B4B6-8DAA-4B1B-9E34-BD404581C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52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16882-3EE8-4849-99A8-5E797D35DD8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B4B6-8DAA-4B1B-9E34-BD404581C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455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16882-3EE8-4849-99A8-5E797D35DD8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B4B6-8DAA-4B1B-9E34-BD404581C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26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16882-3EE8-4849-99A8-5E797D35DD8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B4B6-8DAA-4B1B-9E34-BD404581C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709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16882-3EE8-4849-99A8-5E797D35DD8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B4B6-8DAA-4B1B-9E34-BD404581C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706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16882-3EE8-4849-99A8-5E797D35DD8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B4B6-8DAA-4B1B-9E34-BD404581C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63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16882-3EE8-4849-99A8-5E797D35DD8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7B4B6-8DAA-4B1B-9E34-BD404581C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481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Design Bible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Guy!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333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Impact" panose="020B0806030902050204" pitchFamily="34" charset="0"/>
              </a:rPr>
              <a:t>Titles </a:t>
            </a:r>
            <a:r>
              <a:rPr lang="en-US" b="1" dirty="0" smtClean="0">
                <a:latin typeface="Impact" panose="020B0806030902050204" pitchFamily="34" charset="0"/>
              </a:rPr>
              <a:t>(Impact)</a:t>
            </a:r>
            <a:endParaRPr lang="en-US" b="1" dirty="0" smtClean="0">
              <a:latin typeface="Impact" panose="020B0806030902050204" pitchFamily="34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Regular text (Times new roman)</a:t>
            </a:r>
          </a:p>
          <a:p>
            <a:r>
              <a:rPr lang="en-US" dirty="0" smtClean="0">
                <a:cs typeface="Times New Roman" panose="02020603050405020304" pitchFamily="18" charset="0"/>
              </a:rPr>
              <a:t>Picture descriptions (Calibri)</a:t>
            </a:r>
            <a:endParaRPr 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974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3863"/>
            <a:ext cx="10515600" cy="782638"/>
          </a:xfrm>
        </p:spPr>
        <p:txBody>
          <a:bodyPr/>
          <a:lstStyle/>
          <a:p>
            <a:pPr algn="ctr"/>
            <a:r>
              <a:rPr lang="en-US" dirty="0" smtClean="0"/>
              <a:t>Colors!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9225"/>
            <a:ext cx="10515600" cy="4351338"/>
          </a:xfrm>
        </p:spPr>
        <p:txBody>
          <a:bodyPr/>
          <a:lstStyle/>
          <a:p>
            <a:r>
              <a:rPr lang="en-US" dirty="0" smtClean="0"/>
              <a:t>Black (duh) 0,0,0	</a:t>
            </a:r>
            <a:r>
              <a:rPr lang="en-US" dirty="0"/>
              <a:t>	</a:t>
            </a:r>
            <a:r>
              <a:rPr lang="en-US" dirty="0" smtClean="0"/>
              <a:t>Yellow 232, 248, 20	    Red 249, 19, 19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Blue 16, 4, </a:t>
            </a:r>
            <a:r>
              <a:rPr lang="en-US" dirty="0" smtClean="0"/>
              <a:t>246		Green 3, 231, 13</a:t>
            </a:r>
            <a:r>
              <a:rPr lang="en-US" dirty="0"/>
              <a:t>	</a:t>
            </a:r>
            <a:r>
              <a:rPr lang="en-US" dirty="0" smtClean="0"/>
              <a:t>	   Orange 255, 232, 9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44600" y="1868488"/>
            <a:ext cx="1778000" cy="876300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927600" y="1868488"/>
            <a:ext cx="1778000" cy="876300"/>
          </a:xfrm>
          <a:prstGeom prst="rect">
            <a:avLst/>
          </a:prstGeom>
          <a:solidFill>
            <a:srgbClr val="E8F8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775700" y="1868488"/>
            <a:ext cx="1778000" cy="876300"/>
          </a:xfrm>
          <a:prstGeom prst="rect">
            <a:avLst/>
          </a:prstGeom>
          <a:solidFill>
            <a:srgbClr val="F913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44600" y="3594894"/>
            <a:ext cx="1778000" cy="876300"/>
          </a:xfrm>
          <a:prstGeom prst="rect">
            <a:avLst/>
          </a:prstGeom>
          <a:solidFill>
            <a:srgbClr val="1004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927600" y="3594894"/>
            <a:ext cx="1778000" cy="876300"/>
          </a:xfrm>
          <a:prstGeom prst="rect">
            <a:avLst/>
          </a:prstGeom>
          <a:solidFill>
            <a:srgbClr val="03E70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775700" y="3594894"/>
            <a:ext cx="1778000" cy="876300"/>
          </a:xfrm>
          <a:prstGeom prst="rect">
            <a:avLst/>
          </a:prstGeom>
          <a:solidFill>
            <a:srgbClr val="FF84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4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button on each page to advance the scenes</a:t>
            </a:r>
          </a:p>
          <a:p>
            <a:r>
              <a:rPr lang="en-US" dirty="0" smtClean="0"/>
              <a:t>An interactive element on a few pages to advance, hopefully to a somewhat humorous effect.</a:t>
            </a:r>
          </a:p>
          <a:p>
            <a:r>
              <a:rPr lang="en-US" dirty="0" smtClean="0"/>
              <a:t>Make some multiple selection pages all lead to the </a:t>
            </a:r>
            <a:r>
              <a:rPr lang="en-US" smtClean="0"/>
              <a:t>same place.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666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69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Impact</vt:lpstr>
      <vt:lpstr>Times New Roman</vt:lpstr>
      <vt:lpstr>Office Theme</vt:lpstr>
      <vt:lpstr>Design Bible</vt:lpstr>
      <vt:lpstr>Fonts</vt:lpstr>
      <vt:lpstr>Colors!</vt:lpstr>
      <vt:lpstr>Interface Elements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Bible</dc:title>
  <dc:creator>Fasinski, Benjamin</dc:creator>
  <cp:lastModifiedBy>Benjamin Fasinski</cp:lastModifiedBy>
  <cp:revision>3</cp:revision>
  <dcterms:created xsi:type="dcterms:W3CDTF">2017-04-06T20:25:30Z</dcterms:created>
  <dcterms:modified xsi:type="dcterms:W3CDTF">2017-04-28T03:11:44Z</dcterms:modified>
</cp:coreProperties>
</file>