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3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3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1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53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07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17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0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2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5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08B2F-0697-43F3-9A32-91DCBA9187E8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96768-BC89-43F4-9085-0CFE084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9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7245" y="939484"/>
            <a:ext cx="9144000" cy="1124448"/>
          </a:xfrm>
        </p:spPr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50937" y="3394109"/>
            <a:ext cx="4127863" cy="16720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14900" y="3860800"/>
            <a:ext cx="326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 to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8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Habitat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picture here</a:t>
            </a:r>
          </a:p>
          <a:p>
            <a:r>
              <a:rPr lang="en-US" dirty="0" smtClean="0"/>
              <a:t>Some clickable elements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84673" y="5078483"/>
            <a:ext cx="22729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Click to </a:t>
            </a:r>
            <a:r>
              <a:rPr lang="en-US" sz="2400" dirty="0" smtClean="0"/>
              <a:t>advance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012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Habitat Sleeping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7431" y="3016251"/>
            <a:ext cx="5397137" cy="1190626"/>
          </a:xfrm>
        </p:spPr>
        <p:txBody>
          <a:bodyPr/>
          <a:lstStyle/>
          <a:p>
            <a:pPr marL="457200" lvl="1" indent="0" algn="ctr">
              <a:buNone/>
            </a:pPr>
            <a:r>
              <a:rPr lang="en-US" dirty="0" smtClean="0"/>
              <a:t>Picture with some stuff “accidentally” included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19794" y="1690688"/>
            <a:ext cx="9326880" cy="35867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984673" y="5629201"/>
            <a:ext cx="22729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Click to </a:t>
            </a:r>
            <a:r>
              <a:rPr lang="en-US" sz="2400" dirty="0" smtClean="0"/>
              <a:t>advance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4243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Sights to 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 of the moon with some natural sights highlighted</a:t>
            </a:r>
          </a:p>
          <a:p>
            <a:r>
              <a:rPr lang="en-US" dirty="0" smtClean="0"/>
              <a:t>Humor somewhere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84673" y="5078483"/>
            <a:ext cx="22729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Click to </a:t>
            </a:r>
            <a:r>
              <a:rPr lang="en-US" sz="2400" dirty="0" smtClean="0"/>
              <a:t>advance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781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Camping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Moon picture with tents, cause who doesn’t want to camp on the moon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84673" y="5078483"/>
            <a:ext cx="22729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Click to </a:t>
            </a:r>
            <a:r>
              <a:rPr lang="en-US" sz="2400" dirty="0" smtClean="0"/>
              <a:t>advance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6115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Reservation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Buttons to reserve a trip for multiple people (they all lead to the same place)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84673" y="5078483"/>
            <a:ext cx="22729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Click to </a:t>
            </a:r>
            <a:r>
              <a:rPr lang="en-US" sz="2400" dirty="0" smtClean="0"/>
              <a:t>advance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518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Confirmation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Asking if reservation is right, will be a random number. All the buttons lead to the next page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84673" y="5078483"/>
            <a:ext cx="22729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Click to </a:t>
            </a:r>
            <a:r>
              <a:rPr lang="en-US" sz="2400" dirty="0" smtClean="0"/>
              <a:t>advance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4073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page to thank the visitor for their reservation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84673" y="5078483"/>
            <a:ext cx="227293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Click to </a:t>
            </a:r>
            <a:r>
              <a:rPr lang="en-US" sz="2400" dirty="0" smtClean="0"/>
              <a:t>advance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0467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Credits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Gotta</a:t>
            </a:r>
            <a:r>
              <a:rPr lang="en-US" dirty="0" smtClean="0"/>
              <a:t> put in where stuff came from!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3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137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Title</vt:lpstr>
      <vt:lpstr>Habitat setup</vt:lpstr>
      <vt:lpstr>Habitat Sleeping</vt:lpstr>
      <vt:lpstr>Sights to see</vt:lpstr>
      <vt:lpstr>Camping page</vt:lpstr>
      <vt:lpstr>Reservation Page</vt:lpstr>
      <vt:lpstr>Confirmation page</vt:lpstr>
      <vt:lpstr>Thank you page</vt:lpstr>
      <vt:lpstr>Credits page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Fasinski, Benjamin</dc:creator>
  <cp:lastModifiedBy>Benjamin Fasinski</cp:lastModifiedBy>
  <cp:revision>5</cp:revision>
  <dcterms:created xsi:type="dcterms:W3CDTF">2017-04-06T20:20:39Z</dcterms:created>
  <dcterms:modified xsi:type="dcterms:W3CDTF">2017-04-28T03:18:09Z</dcterms:modified>
</cp:coreProperties>
</file>