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0" d="100"/>
          <a:sy n="50" d="100"/>
        </p:scale>
        <p:origin x="48" y="9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0BBF-97FA-46F4-9060-FB71CE38CCD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9581-8640-432A-B596-73B3D0A55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439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0BBF-97FA-46F4-9060-FB71CE38CCD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9581-8640-432A-B596-73B3D0A55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011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0BBF-97FA-46F4-9060-FB71CE38CCD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9581-8640-432A-B596-73B3D0A55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33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0BBF-97FA-46F4-9060-FB71CE38CCD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9581-8640-432A-B596-73B3D0A55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21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0BBF-97FA-46F4-9060-FB71CE38CCD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9581-8640-432A-B596-73B3D0A55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77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0BBF-97FA-46F4-9060-FB71CE38CCD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9581-8640-432A-B596-73B3D0A55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57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0BBF-97FA-46F4-9060-FB71CE38CCD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9581-8640-432A-B596-73B3D0A55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58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0BBF-97FA-46F4-9060-FB71CE38CCD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9581-8640-432A-B596-73B3D0A55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879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0BBF-97FA-46F4-9060-FB71CE38CCD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9581-8640-432A-B596-73B3D0A55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56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0BBF-97FA-46F4-9060-FB71CE38CCD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9581-8640-432A-B596-73B3D0A55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51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0BBF-97FA-46F4-9060-FB71CE38CCD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9581-8640-432A-B596-73B3D0A55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97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50BBF-97FA-46F4-9060-FB71CE38CCD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19581-8640-432A-B596-73B3D0A55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92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36518" y="779318"/>
            <a:ext cx="2067791" cy="11533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Welcome screen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19155" y="779318"/>
            <a:ext cx="2067791" cy="11533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Habitat Screen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01792" y="779318"/>
            <a:ext cx="2067791" cy="11533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Sleep Screen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36517" y="2452254"/>
            <a:ext cx="2067791" cy="11533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Sights Screen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19155" y="2452253"/>
            <a:ext cx="2067791" cy="11533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Camping Screen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01793" y="2452252"/>
            <a:ext cx="2067791" cy="11533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Reservation Screen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36516" y="4052451"/>
            <a:ext cx="2067791" cy="11533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Confirmation Screen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19155" y="4052451"/>
            <a:ext cx="2067791" cy="11533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Thank You </a:t>
            </a:r>
            <a:r>
              <a:rPr lang="en-US" dirty="0" err="1" smtClean="0">
                <a:solidFill>
                  <a:schemeClr val="tx1"/>
                </a:solidFill>
              </a:rPr>
              <a:t>Screeen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01794" y="4052451"/>
            <a:ext cx="2067791" cy="11533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Credits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stCxn id="4" idx="3"/>
            <a:endCxn id="5" idx="1"/>
          </p:cNvCxnSpPr>
          <p:nvPr/>
        </p:nvCxnSpPr>
        <p:spPr>
          <a:xfrm>
            <a:off x="3304309" y="1356014"/>
            <a:ext cx="10148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3"/>
            <a:endCxn id="6" idx="1"/>
          </p:cNvCxnSpPr>
          <p:nvPr/>
        </p:nvCxnSpPr>
        <p:spPr>
          <a:xfrm>
            <a:off x="6386946" y="1356014"/>
            <a:ext cx="10148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5400000">
            <a:off x="5238750" y="-1004460"/>
            <a:ext cx="228600" cy="61652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7" idx="0"/>
          </p:cNvCxnSpPr>
          <p:nvPr/>
        </p:nvCxnSpPr>
        <p:spPr>
          <a:xfrm>
            <a:off x="2270411" y="2114548"/>
            <a:ext cx="2" cy="337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3"/>
            <a:endCxn id="8" idx="1"/>
          </p:cNvCxnSpPr>
          <p:nvPr/>
        </p:nvCxnSpPr>
        <p:spPr>
          <a:xfrm flipV="1">
            <a:off x="3304308" y="3028949"/>
            <a:ext cx="101484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3"/>
            <a:endCxn id="9" idx="1"/>
          </p:cNvCxnSpPr>
          <p:nvPr/>
        </p:nvCxnSpPr>
        <p:spPr>
          <a:xfrm flipV="1">
            <a:off x="6386946" y="3028948"/>
            <a:ext cx="101484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9" idx="2"/>
          </p:cNvCxnSpPr>
          <p:nvPr/>
        </p:nvCxnSpPr>
        <p:spPr>
          <a:xfrm rot="5400000">
            <a:off x="5241349" y="634705"/>
            <a:ext cx="223403" cy="616527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0" idx="0"/>
          </p:cNvCxnSpPr>
          <p:nvPr/>
        </p:nvCxnSpPr>
        <p:spPr>
          <a:xfrm>
            <a:off x="2270411" y="3865416"/>
            <a:ext cx="1" cy="187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0" idx="3"/>
            <a:endCxn id="11" idx="1"/>
          </p:cNvCxnSpPr>
          <p:nvPr/>
        </p:nvCxnSpPr>
        <p:spPr>
          <a:xfrm>
            <a:off x="3304307" y="4629147"/>
            <a:ext cx="10148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1" idx="3"/>
            <a:endCxn id="12" idx="1"/>
          </p:cNvCxnSpPr>
          <p:nvPr/>
        </p:nvCxnSpPr>
        <p:spPr>
          <a:xfrm>
            <a:off x="6386946" y="4629147"/>
            <a:ext cx="10148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22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Fasinski</dc:creator>
  <cp:lastModifiedBy>Benjamin Fasinski</cp:lastModifiedBy>
  <cp:revision>1</cp:revision>
  <dcterms:created xsi:type="dcterms:W3CDTF">2017-04-28T03:23:37Z</dcterms:created>
  <dcterms:modified xsi:type="dcterms:W3CDTF">2017-04-28T03:23:49Z</dcterms:modified>
</cp:coreProperties>
</file>