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Lst>
  <p:sldSz cy="5143500" cx="9144000"/>
  <p:notesSz cx="6858000" cy="9144000"/>
  <p:embeddedFontLst>
    <p:embeddedFont>
      <p:font typeface="Space Mono"/>
      <p:regular r:id="rId11"/>
      <p:bold r:id="rId12"/>
      <p:italic r:id="rId13"/>
      <p:boldItalic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1" Type="http://schemas.openxmlformats.org/officeDocument/2006/relationships/font" Target="fonts/SpaceMono-regular.fntdata"/><Relationship Id="rId10" Type="http://schemas.openxmlformats.org/officeDocument/2006/relationships/slide" Target="slides/slide6.xml"/><Relationship Id="rId13" Type="http://schemas.openxmlformats.org/officeDocument/2006/relationships/font" Target="fonts/SpaceMono-italic.fntdata"/><Relationship Id="rId12" Type="http://schemas.openxmlformats.org/officeDocument/2006/relationships/font" Target="fonts/SpaceMono-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4" Type="http://schemas.openxmlformats.org/officeDocument/2006/relationships/font" Target="fonts/SpaceMono-bold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6" name="Shape 56"/>
        <p:cNvGrpSpPr/>
        <p:nvPr/>
      </p:nvGrpSpPr>
      <p:grpSpPr>
        <a:xfrm>
          <a:off x="0" y="0"/>
          <a:ext cx="0" cy="0"/>
          <a:chOff x="0" y="0"/>
          <a:chExt cx="0" cy="0"/>
        </a:xfrm>
      </p:grpSpPr>
      <p:sp>
        <p:nvSpPr>
          <p:cNvPr id="57" name="Shape 5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8" name="Shape 5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3" name="Shape 63"/>
        <p:cNvGrpSpPr/>
        <p:nvPr/>
      </p:nvGrpSpPr>
      <p:grpSpPr>
        <a:xfrm>
          <a:off x="0" y="0"/>
          <a:ext cx="0" cy="0"/>
          <a:chOff x="0" y="0"/>
          <a:chExt cx="0" cy="0"/>
        </a:xfrm>
      </p:grpSpPr>
      <p:sp>
        <p:nvSpPr>
          <p:cNvPr id="64" name="Shape 6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5" name="Shape 6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0" name="Shape 70"/>
        <p:cNvGrpSpPr/>
        <p:nvPr/>
      </p:nvGrpSpPr>
      <p:grpSpPr>
        <a:xfrm>
          <a:off x="0" y="0"/>
          <a:ext cx="0" cy="0"/>
          <a:chOff x="0" y="0"/>
          <a:chExt cx="0" cy="0"/>
        </a:xfrm>
      </p:grpSpPr>
      <p:sp>
        <p:nvSpPr>
          <p:cNvPr id="71" name="Shape 7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2" name="Shape 7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7" name="Shape 77"/>
        <p:cNvGrpSpPr/>
        <p:nvPr/>
      </p:nvGrpSpPr>
      <p:grpSpPr>
        <a:xfrm>
          <a:off x="0" y="0"/>
          <a:ext cx="0" cy="0"/>
          <a:chOff x="0" y="0"/>
          <a:chExt cx="0" cy="0"/>
        </a:xfrm>
      </p:grpSpPr>
      <p:sp>
        <p:nvSpPr>
          <p:cNvPr id="78" name="Shape 7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9" name="Shape 7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4" name="Shape 84"/>
        <p:cNvGrpSpPr/>
        <p:nvPr/>
      </p:nvGrpSpPr>
      <p:grpSpPr>
        <a:xfrm>
          <a:off x="0" y="0"/>
          <a:ext cx="0" cy="0"/>
          <a:chOff x="0" y="0"/>
          <a:chExt cx="0" cy="0"/>
        </a:xfrm>
      </p:grpSpPr>
      <p:sp>
        <p:nvSpPr>
          <p:cNvPr id="85" name="Shape 8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6" name="Shape 8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rIns="91425" tIns="91425"/>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p:txBody>
      </p:sp>
      <p:sp>
        <p:nvSpPr>
          <p:cNvPr id="12" name="Shape 1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rIns="91425" tIns="91425"/>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47" name="Shape 4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rIns="91425" tIns="91425"/>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p:txBody>
      </p:sp>
      <p:sp>
        <p:nvSpPr>
          <p:cNvPr id="15" name="Shape 1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4" name="Shape 2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1" name="Shape 3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34" name="Shape 3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25"/>
            <a:ext cx="4572000" cy="5143500"/>
          </a:xfrm>
          <a:prstGeom prst="rect">
            <a:avLst/>
          </a:prstGeom>
          <a:solidFill>
            <a:schemeClr val="dk2"/>
          </a:solidFill>
          <a:ln>
            <a:noFill/>
          </a:ln>
        </p:spPr>
        <p:txBody>
          <a:bodyPr anchorCtr="0" anchor="ctr" bIns="91425" lIns="91425" rIns="91425" tIns="91425">
            <a:noAutofit/>
          </a:bodyPr>
          <a:lstStyle/>
          <a:p>
            <a:pPr lvl="0">
              <a:spcBef>
                <a:spcPts val="0"/>
              </a:spcBef>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39" name="Shape 39"/>
          <p:cNvSpPr txBox="1"/>
          <p:nvPr>
            <p:ph idx="2" type="body"/>
          </p:nvPr>
        </p:nvSpPr>
        <p:spPr>
          <a:xfrm>
            <a:off x="4939500" y="724200"/>
            <a:ext cx="3837000" cy="3695100"/>
          </a:xfrm>
          <a:prstGeom prst="rect">
            <a:avLst/>
          </a:prstGeom>
        </p:spPr>
        <p:txBody>
          <a:bodyPr anchorCtr="0" anchor="ctr" bIns="91425" lIns="91425" rIns="91425" tIns="91425"/>
          <a:lstStyle>
            <a:lvl1pPr lvl="0">
              <a:spcBef>
                <a:spcPts val="0"/>
              </a:spcBef>
              <a:buClr>
                <a:schemeClr val="dk1"/>
              </a:buClr>
              <a:defRPr>
                <a:solidFill>
                  <a:schemeClr val="dk1"/>
                </a:solidFill>
              </a:defRPr>
            </a:lvl1pPr>
            <a:lvl2pPr lvl="1">
              <a:spcBef>
                <a:spcPts val="0"/>
              </a:spcBef>
              <a:buClr>
                <a:schemeClr val="dk1"/>
              </a:buClr>
              <a:defRPr>
                <a:solidFill>
                  <a:schemeClr val="dk1"/>
                </a:solidFill>
              </a:defRPr>
            </a:lvl2pPr>
            <a:lvl3pPr lvl="2">
              <a:spcBef>
                <a:spcPts val="0"/>
              </a:spcBef>
              <a:buClr>
                <a:schemeClr val="dk1"/>
              </a:buClr>
              <a:defRPr>
                <a:solidFill>
                  <a:schemeClr val="dk1"/>
                </a:solidFill>
              </a:defRPr>
            </a:lvl3pPr>
            <a:lvl4pPr lvl="3">
              <a:spcBef>
                <a:spcPts val="0"/>
              </a:spcBef>
              <a:buClr>
                <a:schemeClr val="dk1"/>
              </a:buClr>
              <a:defRPr>
                <a:solidFill>
                  <a:schemeClr val="dk1"/>
                </a:solidFill>
              </a:defRPr>
            </a:lvl4pPr>
            <a:lvl5pPr lvl="4">
              <a:spcBef>
                <a:spcPts val="0"/>
              </a:spcBef>
              <a:buClr>
                <a:schemeClr val="dk1"/>
              </a:buClr>
              <a:defRPr>
                <a:solidFill>
                  <a:schemeClr val="dk1"/>
                </a:solidFill>
              </a:defRPr>
            </a:lvl5pPr>
            <a:lvl6pPr lvl="5">
              <a:spcBef>
                <a:spcPts val="0"/>
              </a:spcBef>
              <a:buClr>
                <a:schemeClr val="dk1"/>
              </a:buClr>
              <a:defRPr>
                <a:solidFill>
                  <a:schemeClr val="dk1"/>
                </a:solidFill>
              </a:defRPr>
            </a:lvl6pPr>
            <a:lvl7pPr lvl="6">
              <a:spcBef>
                <a:spcPts val="0"/>
              </a:spcBef>
              <a:buClr>
                <a:schemeClr val="dk1"/>
              </a:buClr>
              <a:defRPr>
                <a:solidFill>
                  <a:schemeClr val="dk1"/>
                </a:solidFill>
              </a:defRPr>
            </a:lvl7pPr>
            <a:lvl8pPr lvl="7">
              <a:spcBef>
                <a:spcPts val="0"/>
              </a:spcBef>
              <a:buClr>
                <a:schemeClr val="dk1"/>
              </a:buClr>
              <a:defRPr>
                <a:solidFill>
                  <a:schemeClr val="dk1"/>
                </a:solidFill>
              </a:defRPr>
            </a:lvl8pPr>
            <a:lvl9pPr lvl="8">
              <a:spcBef>
                <a:spcPts val="0"/>
              </a:spcBef>
              <a:buClr>
                <a:schemeClr val="dk1"/>
              </a:buClr>
              <a:defRPr>
                <a:solidFill>
                  <a:schemeClr val="dk1"/>
                </a:solidFill>
              </a:defRPr>
            </a:lvl9pPr>
          </a:lstStyle>
          <a:p/>
        </p:txBody>
      </p:sp>
      <p:sp>
        <p:nvSpPr>
          <p:cNvPr id="40" name="Shape 4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43" name="Shape 4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tIns="91425"/>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lt2"/>
              </a:buClr>
              <a:buSzPct val="100000"/>
              <a:defRPr sz="1800">
                <a:solidFill>
                  <a:schemeClr val="lt2"/>
                </a:solidFill>
              </a:defRPr>
            </a:lvl1pPr>
            <a:lvl2pPr lvl="1">
              <a:lnSpc>
                <a:spcPct val="115000"/>
              </a:lnSpc>
              <a:spcBef>
                <a:spcPts val="0"/>
              </a:spcBef>
              <a:spcAft>
                <a:spcPts val="1600"/>
              </a:spcAft>
              <a:buClr>
                <a:schemeClr val="lt2"/>
              </a:buClr>
              <a:defRPr>
                <a:solidFill>
                  <a:schemeClr val="lt2"/>
                </a:solidFill>
              </a:defRPr>
            </a:lvl2pPr>
            <a:lvl3pPr lvl="2">
              <a:lnSpc>
                <a:spcPct val="115000"/>
              </a:lnSpc>
              <a:spcBef>
                <a:spcPts val="0"/>
              </a:spcBef>
              <a:spcAft>
                <a:spcPts val="1600"/>
              </a:spcAft>
              <a:buClr>
                <a:schemeClr val="lt2"/>
              </a:buClr>
              <a:defRPr>
                <a:solidFill>
                  <a:schemeClr val="lt2"/>
                </a:solidFill>
              </a:defRPr>
            </a:lvl3pPr>
            <a:lvl4pPr lvl="3">
              <a:lnSpc>
                <a:spcPct val="115000"/>
              </a:lnSpc>
              <a:spcBef>
                <a:spcPts val="0"/>
              </a:spcBef>
              <a:spcAft>
                <a:spcPts val="1600"/>
              </a:spcAft>
              <a:buClr>
                <a:schemeClr val="lt2"/>
              </a:buClr>
              <a:defRPr>
                <a:solidFill>
                  <a:schemeClr val="lt2"/>
                </a:solidFill>
              </a:defRPr>
            </a:lvl4pPr>
            <a:lvl5pPr lvl="4">
              <a:lnSpc>
                <a:spcPct val="115000"/>
              </a:lnSpc>
              <a:spcBef>
                <a:spcPts val="0"/>
              </a:spcBef>
              <a:spcAft>
                <a:spcPts val="1600"/>
              </a:spcAft>
              <a:buClr>
                <a:schemeClr val="lt2"/>
              </a:buClr>
              <a:defRPr>
                <a:solidFill>
                  <a:schemeClr val="lt2"/>
                </a:solidFill>
              </a:defRPr>
            </a:lvl5pPr>
            <a:lvl6pPr lvl="5">
              <a:lnSpc>
                <a:spcPct val="115000"/>
              </a:lnSpc>
              <a:spcBef>
                <a:spcPts val="0"/>
              </a:spcBef>
              <a:spcAft>
                <a:spcPts val="1600"/>
              </a:spcAft>
              <a:buClr>
                <a:schemeClr val="lt2"/>
              </a:buClr>
              <a:defRPr>
                <a:solidFill>
                  <a:schemeClr val="lt2"/>
                </a:solidFill>
              </a:defRPr>
            </a:lvl6pPr>
            <a:lvl7pPr lvl="6">
              <a:lnSpc>
                <a:spcPct val="115000"/>
              </a:lnSpc>
              <a:spcBef>
                <a:spcPts val="0"/>
              </a:spcBef>
              <a:spcAft>
                <a:spcPts val="1600"/>
              </a:spcAft>
              <a:buClr>
                <a:schemeClr val="lt2"/>
              </a:buClr>
              <a:defRPr>
                <a:solidFill>
                  <a:schemeClr val="lt2"/>
                </a:solidFill>
              </a:defRPr>
            </a:lvl7pPr>
            <a:lvl8pPr lvl="7">
              <a:lnSpc>
                <a:spcPct val="115000"/>
              </a:lnSpc>
              <a:spcBef>
                <a:spcPts val="0"/>
              </a:spcBef>
              <a:spcAft>
                <a:spcPts val="1600"/>
              </a:spcAft>
              <a:buClr>
                <a:schemeClr val="lt2"/>
              </a:buClr>
              <a:defRPr>
                <a:solidFill>
                  <a:schemeClr val="lt2"/>
                </a:solidFill>
              </a:defRPr>
            </a:lvl8pPr>
            <a:lvl9pPr lvl="8">
              <a:lnSpc>
                <a:spcPct val="115000"/>
              </a:lnSpc>
              <a:spcBef>
                <a:spcPts val="0"/>
              </a:spcBef>
              <a:spcAft>
                <a:spcPts val="1600"/>
              </a:spcAft>
              <a:buClr>
                <a:schemeClr val="lt2"/>
              </a:buClr>
              <a:defRPr>
                <a:solidFill>
                  <a:schemeClr val="lt2"/>
                </a:solidFill>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lt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 name="Shape 53"/>
        <p:cNvGrpSpPr/>
        <p:nvPr/>
      </p:nvGrpSpPr>
      <p:grpSpPr>
        <a:xfrm>
          <a:off x="0" y="0"/>
          <a:ext cx="0" cy="0"/>
          <a:chOff x="0" y="0"/>
          <a:chExt cx="0" cy="0"/>
        </a:xfrm>
      </p:grpSpPr>
      <p:sp>
        <p:nvSpPr>
          <p:cNvPr id="54" name="Shape 54"/>
          <p:cNvSpPr txBox="1"/>
          <p:nvPr>
            <p:ph type="ctrTitle"/>
          </p:nvPr>
        </p:nvSpPr>
        <p:spPr>
          <a:xfrm>
            <a:off x="311708" y="744575"/>
            <a:ext cx="8520600" cy="2052600"/>
          </a:xfrm>
          <a:prstGeom prst="rect">
            <a:avLst/>
          </a:prstGeom>
        </p:spPr>
        <p:txBody>
          <a:bodyPr anchorCtr="0" anchor="b" bIns="91425" lIns="91425" rIns="91425" tIns="91425">
            <a:noAutofit/>
          </a:bodyPr>
          <a:lstStyle/>
          <a:p>
            <a:pPr lvl="0">
              <a:spcBef>
                <a:spcPts val="0"/>
              </a:spcBef>
              <a:buNone/>
            </a:pPr>
            <a:r>
              <a:rPr lang="en"/>
              <a:t>Moon Mythology Wireframe</a:t>
            </a:r>
          </a:p>
        </p:txBody>
      </p:sp>
      <p:sp>
        <p:nvSpPr>
          <p:cNvPr id="55" name="Shape 55"/>
          <p:cNvSpPr txBox="1"/>
          <p:nvPr>
            <p:ph idx="1" type="subTitle"/>
          </p:nvPr>
        </p:nvSpPr>
        <p:spPr>
          <a:xfrm>
            <a:off x="311700" y="2834125"/>
            <a:ext cx="8520600" cy="792600"/>
          </a:xfrm>
          <a:prstGeom prst="rect">
            <a:avLst/>
          </a:prstGeom>
        </p:spPr>
        <p:txBody>
          <a:bodyPr anchorCtr="0" anchor="t" bIns="91425" lIns="91425" rIns="91425" tIns="91425">
            <a:noAutofit/>
          </a:bodyPr>
          <a:lstStyle/>
          <a:p>
            <a:pPr lvl="0">
              <a:spcBef>
                <a:spcPts val="0"/>
              </a:spcBef>
              <a:buNone/>
            </a:pPr>
            <a:r>
              <a:rPr lang="en"/>
              <a:t>By Daniel Alexander and Eric Bond</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 name="Shape 59"/>
        <p:cNvGrpSpPr/>
        <p:nvPr/>
      </p:nvGrpSpPr>
      <p:grpSpPr>
        <a:xfrm>
          <a:off x="0" y="0"/>
          <a:ext cx="0" cy="0"/>
          <a:chOff x="0" y="0"/>
          <a:chExt cx="0" cy="0"/>
        </a:xfrm>
      </p:grpSpPr>
      <p:sp>
        <p:nvSpPr>
          <p:cNvPr id="60" name="Shape 60"/>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Start Screen</a:t>
            </a:r>
          </a:p>
        </p:txBody>
      </p:sp>
      <p:sp>
        <p:nvSpPr>
          <p:cNvPr id="61" name="Shape 61"/>
          <p:cNvSpPr txBox="1"/>
          <p:nvPr>
            <p:ph idx="1" type="body"/>
          </p:nvPr>
        </p:nvSpPr>
        <p:spPr>
          <a:xfrm>
            <a:off x="311700" y="1152475"/>
            <a:ext cx="1248000" cy="3416400"/>
          </a:xfrm>
          <a:prstGeom prst="rect">
            <a:avLst/>
          </a:prstGeom>
        </p:spPr>
        <p:txBody>
          <a:bodyPr anchorCtr="0" anchor="t" bIns="91425" lIns="91425" rIns="91425" tIns="91425">
            <a:noAutofit/>
          </a:bodyPr>
          <a:lstStyle/>
          <a:p>
            <a:pPr lvl="0">
              <a:spcBef>
                <a:spcPts val="0"/>
              </a:spcBef>
              <a:buNone/>
            </a:pPr>
            <a:r>
              <a:rPr lang="en"/>
              <a:t>Names</a:t>
            </a:r>
          </a:p>
          <a:p>
            <a:pPr lvl="0">
              <a:spcBef>
                <a:spcPts val="0"/>
              </a:spcBef>
              <a:buNone/>
            </a:pPr>
            <a:r>
              <a:rPr lang="en"/>
              <a:t>Click to continue</a:t>
            </a:r>
          </a:p>
          <a:p>
            <a:pPr lvl="0">
              <a:spcBef>
                <a:spcPts val="0"/>
              </a:spcBef>
              <a:buNone/>
            </a:pPr>
            <a:r>
              <a:t/>
            </a:r>
            <a:endParaRPr/>
          </a:p>
        </p:txBody>
      </p:sp>
      <p:sp>
        <p:nvSpPr>
          <p:cNvPr id="62" name="Shape 62"/>
          <p:cNvSpPr txBox="1"/>
          <p:nvPr>
            <p:ph idx="2" type="body"/>
          </p:nvPr>
        </p:nvSpPr>
        <p:spPr>
          <a:xfrm>
            <a:off x="1916150" y="1152475"/>
            <a:ext cx="6916200" cy="3416400"/>
          </a:xfrm>
          <a:prstGeom prst="rect">
            <a:avLst/>
          </a:prstGeom>
        </p:spPr>
        <p:txBody>
          <a:bodyPr anchorCtr="0" anchor="t" bIns="91425" lIns="91425" rIns="91425" tIns="91425">
            <a:noAutofit/>
          </a:bodyPr>
          <a:lstStyle/>
          <a:p>
            <a:pPr lvl="0" rtl="0" algn="ctr">
              <a:spcBef>
                <a:spcPts val="0"/>
              </a:spcBef>
              <a:buNone/>
            </a:pPr>
            <a:r>
              <a:rPr lang="en"/>
              <a:t>Moon Mythology</a:t>
            </a:r>
          </a:p>
          <a:p>
            <a:pPr lvl="0" rtl="0" algn="ctr">
              <a:spcBef>
                <a:spcPts val="0"/>
              </a:spcBef>
              <a:buNone/>
            </a:pPr>
            <a:r>
              <a:rPr lang="en"/>
              <a:t>By Daniel Alexander and Eric Bond</a:t>
            </a:r>
          </a:p>
          <a:p>
            <a:pPr lvl="0" rtl="0" algn="ctr">
              <a:spcBef>
                <a:spcPts val="0"/>
              </a:spcBef>
              <a:buNone/>
            </a:pPr>
            <a:r>
              <a:t/>
            </a:r>
            <a:endParaRPr/>
          </a:p>
          <a:p>
            <a:pPr lvl="0" algn="ctr">
              <a:spcBef>
                <a:spcPts val="0"/>
              </a:spcBef>
              <a:buNone/>
            </a:pPr>
            <a:r>
              <a:rPr lang="en"/>
              <a:t>Click to main menu</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6" name="Shape 66"/>
        <p:cNvGrpSpPr/>
        <p:nvPr/>
      </p:nvGrpSpPr>
      <p:grpSpPr>
        <a:xfrm>
          <a:off x="0" y="0"/>
          <a:ext cx="0" cy="0"/>
          <a:chOff x="0" y="0"/>
          <a:chExt cx="0" cy="0"/>
        </a:xfrm>
      </p:grpSpPr>
      <p:sp>
        <p:nvSpPr>
          <p:cNvPr id="67" name="Shape 67"/>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Main Menu</a:t>
            </a:r>
          </a:p>
        </p:txBody>
      </p:sp>
      <p:sp>
        <p:nvSpPr>
          <p:cNvPr id="68" name="Shape 68"/>
          <p:cNvSpPr txBox="1"/>
          <p:nvPr>
            <p:ph idx="1" type="body"/>
          </p:nvPr>
        </p:nvSpPr>
        <p:spPr>
          <a:xfrm>
            <a:off x="311700" y="1152475"/>
            <a:ext cx="1248000" cy="3416400"/>
          </a:xfrm>
          <a:prstGeom prst="rect">
            <a:avLst/>
          </a:prstGeom>
        </p:spPr>
        <p:txBody>
          <a:bodyPr anchorCtr="0" anchor="t" bIns="91425" lIns="91425" rIns="91425" tIns="91425">
            <a:noAutofit/>
          </a:bodyPr>
          <a:lstStyle/>
          <a:p>
            <a:pPr lvl="0">
              <a:spcBef>
                <a:spcPts val="0"/>
              </a:spcBef>
              <a:buNone/>
            </a:pPr>
            <a:r>
              <a:rPr lang="en"/>
              <a:t>All the buttons that lead to the different topics shown off.</a:t>
            </a:r>
          </a:p>
          <a:p>
            <a:pPr lvl="0">
              <a:spcBef>
                <a:spcPts val="0"/>
              </a:spcBef>
              <a:buNone/>
            </a:pPr>
            <a:r>
              <a:t/>
            </a:r>
            <a:endParaRPr/>
          </a:p>
          <a:p>
            <a:pPr lvl="0" rtl="0">
              <a:spcBef>
                <a:spcPts val="0"/>
              </a:spcBef>
              <a:buNone/>
            </a:pPr>
            <a:r>
              <a:rPr lang="en"/>
              <a:t>[Button]</a:t>
            </a:r>
          </a:p>
          <a:p>
            <a:pPr lvl="0" rtl="0">
              <a:spcBef>
                <a:spcPts val="0"/>
              </a:spcBef>
              <a:buNone/>
            </a:pPr>
            <a:r>
              <a:t/>
            </a:r>
            <a:endParaRPr/>
          </a:p>
        </p:txBody>
      </p:sp>
      <p:sp>
        <p:nvSpPr>
          <p:cNvPr id="69" name="Shape 69"/>
          <p:cNvSpPr txBox="1"/>
          <p:nvPr>
            <p:ph idx="2" type="body"/>
          </p:nvPr>
        </p:nvSpPr>
        <p:spPr>
          <a:xfrm>
            <a:off x="1916150" y="1152475"/>
            <a:ext cx="6916200" cy="3416400"/>
          </a:xfrm>
          <a:prstGeom prst="rect">
            <a:avLst/>
          </a:prstGeom>
        </p:spPr>
        <p:txBody>
          <a:bodyPr anchorCtr="0" anchor="t" bIns="91425" lIns="91425" rIns="91425" tIns="91425">
            <a:noAutofit/>
          </a:bodyPr>
          <a:lstStyle/>
          <a:p>
            <a:pPr indent="457200" lvl="0" rtl="0" algn="l">
              <a:spcBef>
                <a:spcPts val="0"/>
              </a:spcBef>
              <a:buNone/>
            </a:pPr>
            <a:r>
              <a:rPr lang="en"/>
              <a:t>  </a:t>
            </a:r>
          </a:p>
          <a:p>
            <a:pPr indent="457200" lvl="0" marL="1828800" rtl="0">
              <a:spcBef>
                <a:spcPts val="0"/>
              </a:spcBef>
              <a:buNone/>
            </a:pPr>
            <a:r>
              <a:rPr lang="en"/>
              <a:t>Mythologies of the moon.</a:t>
            </a:r>
          </a:p>
          <a:p>
            <a:pPr lvl="0" rtl="0" algn="l">
              <a:spcBef>
                <a:spcPts val="0"/>
              </a:spcBef>
              <a:buNone/>
            </a:pPr>
            <a:r>
              <a:rPr lang="en"/>
              <a:t> </a:t>
            </a:r>
            <a:r>
              <a:rPr lang="en"/>
              <a:t>[Man in the Moon]								[Symbolism]</a:t>
            </a:r>
          </a:p>
          <a:p>
            <a:pPr lvl="0" rtl="0" algn="ctr">
              <a:spcBef>
                <a:spcPts val="0"/>
              </a:spcBef>
              <a:buNone/>
            </a:pPr>
            <a:r>
              <a:rPr lang="en"/>
              <a:t>                                                                                           </a:t>
            </a:r>
          </a:p>
          <a:p>
            <a:pPr lvl="0" rtl="0" algn="l">
              <a:spcBef>
                <a:spcPts val="0"/>
              </a:spcBef>
              <a:buNone/>
            </a:pPr>
            <a:r>
              <a:t/>
            </a:r>
            <a:endParaRPr/>
          </a:p>
          <a:p>
            <a:pPr lvl="0" rtl="0" algn="l">
              <a:spcBef>
                <a:spcPts val="0"/>
              </a:spcBef>
              <a:buNone/>
            </a:pPr>
            <a:r>
              <a:t/>
            </a:r>
            <a:endParaRPr/>
          </a:p>
          <a:p>
            <a:pPr indent="457200" lvl="0" rtl="0" algn="l">
              <a:spcBef>
                <a:spcPts val="0"/>
              </a:spcBef>
              <a:buNone/>
            </a:pPr>
            <a:r>
              <a:rPr lang="en"/>
              <a:t> [Moon Gods]                  	  [Sources]   			[Lycanthropy]   </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3" name="Shape 73"/>
        <p:cNvGrpSpPr/>
        <p:nvPr/>
      </p:nvGrpSpPr>
      <p:grpSpPr>
        <a:xfrm>
          <a:off x="0" y="0"/>
          <a:ext cx="0" cy="0"/>
          <a:chOff x="0" y="0"/>
          <a:chExt cx="0" cy="0"/>
        </a:xfrm>
      </p:grpSpPr>
      <p:sp>
        <p:nvSpPr>
          <p:cNvPr id="74" name="Shape 74"/>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Section Screen</a:t>
            </a:r>
          </a:p>
        </p:txBody>
      </p:sp>
      <p:sp>
        <p:nvSpPr>
          <p:cNvPr id="75" name="Shape 75"/>
          <p:cNvSpPr txBox="1"/>
          <p:nvPr>
            <p:ph idx="1" type="body"/>
          </p:nvPr>
        </p:nvSpPr>
        <p:spPr>
          <a:xfrm>
            <a:off x="311700" y="1152475"/>
            <a:ext cx="1248000" cy="3416400"/>
          </a:xfrm>
          <a:prstGeom prst="rect">
            <a:avLst/>
          </a:prstGeom>
        </p:spPr>
        <p:txBody>
          <a:bodyPr anchorCtr="0" anchor="t" bIns="91425" lIns="91425" rIns="91425" tIns="91425">
            <a:noAutofit/>
          </a:bodyPr>
          <a:lstStyle/>
          <a:p>
            <a:pPr lvl="0">
              <a:spcBef>
                <a:spcPts val="0"/>
              </a:spcBef>
              <a:buNone/>
            </a:pPr>
            <a:r>
              <a:rPr lang="en"/>
              <a:t>Example of various sections within a menu.</a:t>
            </a:r>
          </a:p>
          <a:p>
            <a:pPr lvl="0">
              <a:spcBef>
                <a:spcPts val="0"/>
              </a:spcBef>
              <a:buNone/>
            </a:pPr>
            <a:r>
              <a:t/>
            </a:r>
            <a:endParaRPr/>
          </a:p>
          <a:p>
            <a:pPr lvl="0" rtl="0">
              <a:spcBef>
                <a:spcPts val="0"/>
              </a:spcBef>
              <a:buNone/>
            </a:pPr>
            <a:r>
              <a:rPr lang="en"/>
              <a:t>[Button]</a:t>
            </a:r>
          </a:p>
          <a:p>
            <a:pPr lvl="0" rtl="0">
              <a:spcBef>
                <a:spcPts val="0"/>
              </a:spcBef>
              <a:buNone/>
            </a:pPr>
            <a:r>
              <a:t/>
            </a:r>
            <a:endParaRPr/>
          </a:p>
        </p:txBody>
      </p:sp>
      <p:sp>
        <p:nvSpPr>
          <p:cNvPr id="76" name="Shape 76"/>
          <p:cNvSpPr txBox="1"/>
          <p:nvPr>
            <p:ph idx="2" type="body"/>
          </p:nvPr>
        </p:nvSpPr>
        <p:spPr>
          <a:xfrm>
            <a:off x="1916150" y="1152475"/>
            <a:ext cx="6916200" cy="3416400"/>
          </a:xfrm>
          <a:prstGeom prst="rect">
            <a:avLst/>
          </a:prstGeom>
        </p:spPr>
        <p:txBody>
          <a:bodyPr anchorCtr="0" anchor="t" bIns="91425" lIns="91425" rIns="91425" tIns="91425">
            <a:noAutofit/>
          </a:bodyPr>
          <a:lstStyle/>
          <a:p>
            <a:pPr lvl="0" rtl="0" algn="ctr">
              <a:spcBef>
                <a:spcPts val="0"/>
              </a:spcBef>
              <a:buNone/>
            </a:pPr>
            <a:r>
              <a:rPr b="1" lang="en"/>
              <a:t>Man in the Moon</a:t>
            </a:r>
          </a:p>
          <a:p>
            <a:pPr lvl="0" rtl="0" algn="ctr">
              <a:spcBef>
                <a:spcPts val="0"/>
              </a:spcBef>
              <a:buNone/>
            </a:pPr>
            <a:r>
              <a:t/>
            </a:r>
            <a:endParaRPr/>
          </a:p>
          <a:p>
            <a:pPr lvl="0" rtl="0" algn="l">
              <a:spcBef>
                <a:spcPts val="0"/>
              </a:spcBef>
              <a:buNone/>
            </a:pPr>
            <a:r>
              <a:t/>
            </a:r>
            <a:endParaRPr/>
          </a:p>
          <a:p>
            <a:pPr lvl="0" rtl="0" algn="ctr">
              <a:spcBef>
                <a:spcPts val="0"/>
              </a:spcBef>
              <a:buNone/>
            </a:pPr>
            <a:r>
              <a:rPr lang="en"/>
              <a:t>[Man in the Moon between hemispheres]                                                [Moon Rabbit]</a:t>
            </a:r>
          </a:p>
          <a:p>
            <a:pPr lvl="0" rtl="0" algn="ctr">
              <a:spcBef>
                <a:spcPts val="0"/>
              </a:spcBef>
              <a:buNone/>
            </a:pPr>
            <a:r>
              <a:t/>
            </a:r>
            <a:endParaRPr/>
          </a:p>
          <a:p>
            <a:pPr lvl="0" rtl="0" algn="ctr">
              <a:spcBef>
                <a:spcPts val="0"/>
              </a:spcBef>
              <a:buNone/>
            </a:pPr>
            <a:r>
              <a:t/>
            </a:r>
            <a:endParaRPr/>
          </a:p>
          <a:p>
            <a:pPr lvl="0" rtl="0" algn="ctr">
              <a:spcBef>
                <a:spcPts val="0"/>
              </a:spcBef>
              <a:buNone/>
            </a:pPr>
            <a:r>
              <a:t/>
            </a:r>
            <a:endParaRPr/>
          </a:p>
          <a:p>
            <a:pPr lvl="0" rtl="0" algn="ctr">
              <a:spcBef>
                <a:spcPts val="0"/>
              </a:spcBef>
              <a:buNone/>
            </a:pPr>
            <a:r>
              <a:rPr lang="en"/>
              <a:t>      </a:t>
            </a:r>
            <a:r>
              <a:rPr lang="en"/>
              <a:t>[Back Button]  </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0" name="Shape 80"/>
        <p:cNvGrpSpPr/>
        <p:nvPr/>
      </p:nvGrpSpPr>
      <p:grpSpPr>
        <a:xfrm>
          <a:off x="0" y="0"/>
          <a:ext cx="0" cy="0"/>
          <a:chOff x="0" y="0"/>
          <a:chExt cx="0" cy="0"/>
        </a:xfrm>
      </p:grpSpPr>
      <p:sp>
        <p:nvSpPr>
          <p:cNvPr id="81" name="Shape 81"/>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Details</a:t>
            </a:r>
            <a:r>
              <a:rPr lang="en"/>
              <a:t> Screen</a:t>
            </a:r>
          </a:p>
        </p:txBody>
      </p:sp>
      <p:sp>
        <p:nvSpPr>
          <p:cNvPr id="82" name="Shape 82"/>
          <p:cNvSpPr txBox="1"/>
          <p:nvPr>
            <p:ph idx="1" type="body"/>
          </p:nvPr>
        </p:nvSpPr>
        <p:spPr>
          <a:xfrm>
            <a:off x="311700" y="1152475"/>
            <a:ext cx="1248000" cy="3416400"/>
          </a:xfrm>
          <a:prstGeom prst="rect">
            <a:avLst/>
          </a:prstGeom>
        </p:spPr>
        <p:txBody>
          <a:bodyPr anchorCtr="0" anchor="t" bIns="91425" lIns="91425" rIns="91425" tIns="91425">
            <a:noAutofit/>
          </a:bodyPr>
          <a:lstStyle/>
          <a:p>
            <a:pPr lvl="0">
              <a:spcBef>
                <a:spcPts val="0"/>
              </a:spcBef>
              <a:buNone/>
            </a:pPr>
            <a:r>
              <a:rPr lang="en"/>
              <a:t>All the info you were hunting for.</a:t>
            </a:r>
          </a:p>
          <a:p>
            <a:pPr lvl="0">
              <a:spcBef>
                <a:spcPts val="0"/>
              </a:spcBef>
              <a:buNone/>
            </a:pPr>
            <a:r>
              <a:t/>
            </a:r>
            <a:endParaRPr/>
          </a:p>
          <a:p>
            <a:pPr lvl="0" rtl="0">
              <a:spcBef>
                <a:spcPts val="0"/>
              </a:spcBef>
              <a:buNone/>
            </a:pPr>
            <a:r>
              <a:rPr lang="en"/>
              <a:t>[Button]</a:t>
            </a:r>
          </a:p>
          <a:p>
            <a:pPr lvl="0" rtl="0">
              <a:spcBef>
                <a:spcPts val="0"/>
              </a:spcBef>
              <a:buNone/>
            </a:pPr>
            <a:r>
              <a:t/>
            </a:r>
            <a:endParaRPr/>
          </a:p>
        </p:txBody>
      </p:sp>
      <p:sp>
        <p:nvSpPr>
          <p:cNvPr id="83" name="Shape 83"/>
          <p:cNvSpPr txBox="1"/>
          <p:nvPr>
            <p:ph idx="2" type="body"/>
          </p:nvPr>
        </p:nvSpPr>
        <p:spPr>
          <a:xfrm>
            <a:off x="2843025" y="1152475"/>
            <a:ext cx="5989200" cy="3416400"/>
          </a:xfrm>
          <a:prstGeom prst="rect">
            <a:avLst/>
          </a:prstGeom>
          <a:ln cap="flat" cmpd="sng" w="9525">
            <a:solidFill>
              <a:srgbClr val="F3F3F3"/>
            </a:solidFill>
            <a:prstDash val="solid"/>
            <a:round/>
            <a:headEnd len="med" w="med" type="none"/>
            <a:tailEnd len="med" w="med" type="none"/>
          </a:ln>
        </p:spPr>
        <p:txBody>
          <a:bodyPr anchorCtr="0" anchor="t" bIns="91425" lIns="91425" rIns="91425" tIns="91425">
            <a:noAutofit/>
          </a:bodyPr>
          <a:lstStyle/>
          <a:p>
            <a:pPr lvl="0" rtl="0" algn="ctr">
              <a:spcBef>
                <a:spcPts val="0"/>
              </a:spcBef>
              <a:buNone/>
            </a:pPr>
            <a:r>
              <a:rPr b="1" lang="en"/>
              <a:t>Moon Rabbit</a:t>
            </a:r>
          </a:p>
          <a:p>
            <a:pPr lvl="0" rtl="0" algn="l">
              <a:spcBef>
                <a:spcPts val="0"/>
              </a:spcBef>
              <a:buNone/>
            </a:pPr>
            <a:r>
              <a:rPr lang="en">
                <a:latin typeface="Space Mono"/>
                <a:ea typeface="Space Mono"/>
                <a:cs typeface="Space Mono"/>
                <a:sym typeface="Space Mono"/>
              </a:rPr>
              <a:t>Here would be all the information about the moon rabbit, such as how it is mainly the story in the Eastern Hemisphere, like an opposite of the Man in the Moon of the Western Hemisphere. Its origins and stories that come with it would be described here too.</a:t>
            </a:r>
            <a:r>
              <a:rPr lang="en">
                <a:latin typeface="Space Mono"/>
                <a:ea typeface="Space Mono"/>
                <a:cs typeface="Space Mono"/>
                <a:sym typeface="Space Mono"/>
              </a:rPr>
              <a:t>       </a:t>
            </a:r>
            <a:r>
              <a:rPr lang="en"/>
              <a:t>                                  </a:t>
            </a:r>
          </a:p>
          <a:p>
            <a:pPr lvl="0" rtl="0" algn="l">
              <a:spcBef>
                <a:spcPts val="0"/>
              </a:spcBef>
              <a:buNone/>
            </a:pPr>
            <a:r>
              <a:t/>
            </a:r>
            <a:endParaRPr/>
          </a:p>
          <a:p>
            <a:pPr lvl="0" rtl="0" algn="ctr">
              <a:spcBef>
                <a:spcPts val="0"/>
              </a:spcBef>
              <a:buNone/>
            </a:pPr>
            <a:r>
              <a:rPr lang="en"/>
              <a:t>                                                                                                                                                                                     [Back Button]  </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7" name="Shape 87"/>
        <p:cNvGrpSpPr/>
        <p:nvPr/>
      </p:nvGrpSpPr>
      <p:grpSpPr>
        <a:xfrm>
          <a:off x="0" y="0"/>
          <a:ext cx="0" cy="0"/>
          <a:chOff x="0" y="0"/>
          <a:chExt cx="0" cy="0"/>
        </a:xfrm>
      </p:grpSpPr>
      <p:sp>
        <p:nvSpPr>
          <p:cNvPr id="88" name="Shape 88"/>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Sources</a:t>
            </a:r>
          </a:p>
        </p:txBody>
      </p:sp>
      <p:sp>
        <p:nvSpPr>
          <p:cNvPr id="89" name="Shape 89"/>
          <p:cNvSpPr txBox="1"/>
          <p:nvPr>
            <p:ph idx="1" type="body"/>
          </p:nvPr>
        </p:nvSpPr>
        <p:spPr>
          <a:xfrm>
            <a:off x="311700" y="1152475"/>
            <a:ext cx="1248000" cy="3416400"/>
          </a:xfrm>
          <a:prstGeom prst="rect">
            <a:avLst/>
          </a:prstGeom>
        </p:spPr>
        <p:txBody>
          <a:bodyPr anchorCtr="0" anchor="t" bIns="91425" lIns="91425" rIns="91425" tIns="91425">
            <a:noAutofit/>
          </a:bodyPr>
          <a:lstStyle/>
          <a:p>
            <a:pPr lvl="0">
              <a:spcBef>
                <a:spcPts val="0"/>
              </a:spcBef>
              <a:buNone/>
            </a:pPr>
            <a:r>
              <a:rPr lang="en"/>
              <a:t>All the info you were hunting for… officially.</a:t>
            </a:r>
          </a:p>
          <a:p>
            <a:pPr lvl="0">
              <a:spcBef>
                <a:spcPts val="0"/>
              </a:spcBef>
              <a:buNone/>
            </a:pPr>
            <a:r>
              <a:t/>
            </a:r>
            <a:endParaRPr/>
          </a:p>
          <a:p>
            <a:pPr lvl="0">
              <a:spcBef>
                <a:spcPts val="0"/>
              </a:spcBef>
              <a:buNone/>
            </a:pPr>
            <a:r>
              <a:t/>
            </a:r>
            <a:endParaRPr/>
          </a:p>
          <a:p>
            <a:pPr lvl="0" rtl="0">
              <a:spcBef>
                <a:spcPts val="0"/>
              </a:spcBef>
              <a:buNone/>
            </a:pPr>
            <a:r>
              <a:rPr lang="en"/>
              <a:t>[Button]</a:t>
            </a:r>
          </a:p>
          <a:p>
            <a:pPr lvl="0" rtl="0">
              <a:spcBef>
                <a:spcPts val="0"/>
              </a:spcBef>
              <a:buNone/>
            </a:pPr>
            <a:r>
              <a:t/>
            </a:r>
            <a:endParaRPr/>
          </a:p>
        </p:txBody>
      </p:sp>
      <p:sp>
        <p:nvSpPr>
          <p:cNvPr id="90" name="Shape 90"/>
          <p:cNvSpPr txBox="1"/>
          <p:nvPr>
            <p:ph idx="2" type="body"/>
          </p:nvPr>
        </p:nvSpPr>
        <p:spPr>
          <a:xfrm>
            <a:off x="2843025" y="1152475"/>
            <a:ext cx="5989200" cy="3416400"/>
          </a:xfrm>
          <a:prstGeom prst="rect">
            <a:avLst/>
          </a:prstGeom>
          <a:ln cap="flat" cmpd="sng" w="9525">
            <a:solidFill>
              <a:srgbClr val="F3F3F3"/>
            </a:solidFill>
            <a:prstDash val="solid"/>
            <a:round/>
            <a:headEnd len="med" w="med" type="none"/>
            <a:tailEnd len="med" w="med" type="none"/>
          </a:ln>
        </p:spPr>
        <p:txBody>
          <a:bodyPr anchorCtr="0" anchor="t" bIns="91425" lIns="91425" rIns="91425" tIns="91425">
            <a:noAutofit/>
          </a:bodyPr>
          <a:lstStyle/>
          <a:p>
            <a:pPr lvl="0" rtl="0" algn="ctr">
              <a:spcBef>
                <a:spcPts val="0"/>
              </a:spcBef>
              <a:buNone/>
            </a:pPr>
            <a:r>
              <a:rPr b="1" lang="en"/>
              <a:t>Sources</a:t>
            </a:r>
          </a:p>
          <a:p>
            <a:pPr indent="-228600" lvl="0" marL="457200" rtl="0" algn="l">
              <a:spcBef>
                <a:spcPts val="0"/>
              </a:spcBef>
              <a:buFont typeface="Space Mono"/>
            </a:pPr>
            <a:r>
              <a:rPr lang="en">
                <a:latin typeface="Space Mono"/>
                <a:ea typeface="Space Mono"/>
                <a:cs typeface="Space Mono"/>
                <a:sym typeface="Space Mono"/>
              </a:rPr>
              <a:t>Source</a:t>
            </a:r>
          </a:p>
          <a:p>
            <a:pPr indent="-228600" lvl="0" marL="457200" rtl="0" algn="l">
              <a:spcBef>
                <a:spcPts val="0"/>
              </a:spcBef>
              <a:buFont typeface="Space Mono"/>
            </a:pPr>
            <a:r>
              <a:rPr lang="en">
                <a:latin typeface="Space Mono"/>
                <a:ea typeface="Space Mono"/>
                <a:cs typeface="Space Mono"/>
                <a:sym typeface="Space Mono"/>
              </a:rPr>
              <a:t>Source</a:t>
            </a:r>
          </a:p>
          <a:p>
            <a:pPr indent="-228600" lvl="0" marL="457200" rtl="0" algn="l">
              <a:spcBef>
                <a:spcPts val="0"/>
              </a:spcBef>
              <a:buFont typeface="Space Mono"/>
            </a:pPr>
            <a:r>
              <a:rPr lang="en">
                <a:latin typeface="Space Mono"/>
                <a:ea typeface="Space Mono"/>
                <a:cs typeface="Space Mono"/>
                <a:sym typeface="Space Mono"/>
              </a:rPr>
              <a:t>Source</a:t>
            </a:r>
          </a:p>
          <a:p>
            <a:pPr indent="-228600" lvl="0" marL="457200" rtl="0" algn="l">
              <a:spcBef>
                <a:spcPts val="0"/>
              </a:spcBef>
            </a:pPr>
            <a:r>
              <a:rPr lang="en">
                <a:latin typeface="Space Mono"/>
                <a:ea typeface="Space Mono"/>
                <a:cs typeface="Space Mono"/>
                <a:sym typeface="Space Mono"/>
              </a:rPr>
              <a:t>Source</a:t>
            </a:r>
            <a:r>
              <a:rPr lang="en">
                <a:latin typeface="Space Mono"/>
                <a:ea typeface="Space Mono"/>
                <a:cs typeface="Space Mono"/>
                <a:sym typeface="Space Mono"/>
              </a:rPr>
              <a:t>    </a:t>
            </a:r>
            <a:r>
              <a:rPr lang="en"/>
              <a:t>                                  </a:t>
            </a:r>
          </a:p>
          <a:p>
            <a:pPr lvl="0" rtl="0" algn="l">
              <a:spcBef>
                <a:spcPts val="0"/>
              </a:spcBef>
              <a:buNone/>
            </a:pPr>
            <a:r>
              <a:t/>
            </a:r>
            <a:endParaRPr/>
          </a:p>
          <a:p>
            <a:pPr lvl="0" rtl="0" algn="r">
              <a:spcBef>
                <a:spcPts val="0"/>
              </a:spcBef>
              <a:buNone/>
            </a:pPr>
            <a:r>
              <a:rPr lang="en"/>
              <a:t>                                                                                                                                                                                       </a:t>
            </a:r>
          </a:p>
          <a:p>
            <a:pPr lvl="0" rtl="0" algn="r">
              <a:spcBef>
                <a:spcPts val="0"/>
              </a:spcBef>
              <a:buNone/>
            </a:pPr>
            <a:r>
              <a:t/>
            </a:r>
            <a:endParaRPr/>
          </a:p>
          <a:p>
            <a:pPr lvl="0" rtl="0" algn="ctr">
              <a:spcBef>
                <a:spcPts val="0"/>
              </a:spcBef>
              <a:buNone/>
            </a:pPr>
            <a:r>
              <a:rPr lang="en"/>
              <a:t>[Back Button]  </a:t>
            </a:r>
          </a:p>
        </p:txBody>
      </p:sp>
    </p:spTree>
  </p:cSld>
  <p:clrMapOvr>
    <a:masterClrMapping/>
  </p:clrMapOvr>
</p:sld>
</file>

<file path=ppt/theme/theme1.xml><?xml version="1.0" encoding="utf-8"?>
<a:theme xmlns:a="http://schemas.openxmlformats.org/drawingml/2006/main" xmlns:r="http://schemas.openxmlformats.org/officeDocument/2006/relationships" name="simple-dark-2">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