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Space Mono"/>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SpaceMono-regular.fntdata"/><Relationship Id="rId10" Type="http://schemas.openxmlformats.org/officeDocument/2006/relationships/slide" Target="slides/slide6.xml"/><Relationship Id="rId13" Type="http://schemas.openxmlformats.org/officeDocument/2006/relationships/font" Target="fonts/SpaceMono-italic.fntdata"/><Relationship Id="rId12" Type="http://schemas.openxmlformats.org/officeDocument/2006/relationships/font" Target="fonts/SpaceMon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SpaceMon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Moon Mythology Wireframe</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By Daniel Alexander and Eric Bond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Start Screen</a:t>
            </a:r>
          </a:p>
        </p:txBody>
      </p:sp>
      <p:sp>
        <p:nvSpPr>
          <p:cNvPr id="61" name="Shape 61"/>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Names</a:t>
            </a:r>
          </a:p>
          <a:p>
            <a:pPr lvl="0">
              <a:spcBef>
                <a:spcPts val="0"/>
              </a:spcBef>
              <a:buNone/>
            </a:pPr>
            <a:r>
              <a:rPr lang="en"/>
              <a:t>Click to continue</a:t>
            </a:r>
          </a:p>
          <a:p>
            <a:pPr lvl="0">
              <a:spcBef>
                <a:spcPts val="0"/>
              </a:spcBef>
              <a:buNone/>
            </a:pPr>
            <a:r>
              <a:t/>
            </a:r>
            <a:endParaRPr/>
          </a:p>
        </p:txBody>
      </p:sp>
      <p:sp>
        <p:nvSpPr>
          <p:cNvPr id="62" name="Shape 62"/>
          <p:cNvSpPr txBox="1"/>
          <p:nvPr>
            <p:ph idx="2" type="body"/>
          </p:nvPr>
        </p:nvSpPr>
        <p:spPr>
          <a:xfrm>
            <a:off x="1916150" y="1152475"/>
            <a:ext cx="6916200" cy="3416400"/>
          </a:xfrm>
          <a:prstGeom prst="rect">
            <a:avLst/>
          </a:prstGeom>
        </p:spPr>
        <p:txBody>
          <a:bodyPr anchorCtr="0" anchor="t" bIns="91425" lIns="91425" rIns="91425" tIns="91425">
            <a:noAutofit/>
          </a:bodyPr>
          <a:lstStyle/>
          <a:p>
            <a:pPr lvl="0" rtl="0" algn="ctr">
              <a:spcBef>
                <a:spcPts val="0"/>
              </a:spcBef>
              <a:buNone/>
            </a:pPr>
            <a:r>
              <a:rPr lang="en"/>
              <a:t>Moon Mythology</a:t>
            </a:r>
          </a:p>
          <a:p>
            <a:pPr lvl="0" rtl="0" algn="ctr">
              <a:spcBef>
                <a:spcPts val="0"/>
              </a:spcBef>
              <a:buNone/>
            </a:pPr>
            <a:r>
              <a:rPr lang="en"/>
              <a:t>By Daniel Alexander and Eric Bond</a:t>
            </a:r>
          </a:p>
          <a:p>
            <a:pPr lvl="0" rtl="0" algn="ctr">
              <a:spcBef>
                <a:spcPts val="0"/>
              </a:spcBef>
              <a:buNone/>
            </a:pPr>
            <a:r>
              <a:t/>
            </a:r>
            <a:endParaRPr/>
          </a:p>
          <a:p>
            <a:pPr lvl="0" algn="ctr">
              <a:spcBef>
                <a:spcPts val="0"/>
              </a:spcBef>
              <a:buNone/>
            </a:pPr>
            <a:r>
              <a:rPr lang="en"/>
              <a:t>Click to main menu</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Main Menu</a:t>
            </a:r>
          </a:p>
        </p:txBody>
      </p:sp>
      <p:sp>
        <p:nvSpPr>
          <p:cNvPr id="68" name="Shape 68"/>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buttons that lead to the different topics shown off.</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69" name="Shape 69"/>
          <p:cNvSpPr txBox="1"/>
          <p:nvPr>
            <p:ph idx="2" type="body"/>
          </p:nvPr>
        </p:nvSpPr>
        <p:spPr>
          <a:xfrm>
            <a:off x="1916150" y="1152475"/>
            <a:ext cx="6916200" cy="3416400"/>
          </a:xfrm>
          <a:prstGeom prst="rect">
            <a:avLst/>
          </a:prstGeom>
        </p:spPr>
        <p:txBody>
          <a:bodyPr anchorCtr="0" anchor="t" bIns="91425" lIns="91425" rIns="91425" tIns="91425">
            <a:noAutofit/>
          </a:bodyPr>
          <a:lstStyle/>
          <a:p>
            <a:pPr lvl="0" rtl="0" algn="ctr">
              <a:spcBef>
                <a:spcPts val="0"/>
              </a:spcBef>
              <a:buNone/>
            </a:pPr>
            <a:r>
              <a:rPr lang="en"/>
              <a:t>[Man in the Moon]</a:t>
            </a:r>
          </a:p>
          <a:p>
            <a:pPr lvl="0" rtl="0" algn="ctr">
              <a:spcBef>
                <a:spcPts val="0"/>
              </a:spcBef>
              <a:buNone/>
            </a:pPr>
            <a:r>
              <a:t/>
            </a:r>
            <a:endParaRPr/>
          </a:p>
          <a:p>
            <a:pPr lvl="0" rtl="0" algn="ctr">
              <a:spcBef>
                <a:spcPts val="0"/>
              </a:spcBef>
              <a:buNone/>
            </a:pPr>
            <a:r>
              <a:rPr lang="en"/>
              <a:t>Click the images to learn more about the various </a:t>
            </a:r>
          </a:p>
          <a:p>
            <a:pPr lvl="0" rtl="0" algn="ctr">
              <a:spcBef>
                <a:spcPts val="0"/>
              </a:spcBef>
              <a:buNone/>
            </a:pPr>
            <a:r>
              <a:rPr lang="en"/>
              <a:t>[Symbolism]                                                                                              [Moon Gods]</a:t>
            </a:r>
          </a:p>
          <a:p>
            <a:pPr lvl="0" rtl="0" algn="ctr">
              <a:spcBef>
                <a:spcPts val="0"/>
              </a:spcBef>
              <a:buNone/>
            </a:pPr>
            <a:r>
              <a:rPr lang="en"/>
              <a:t>Mythologies of the moon.</a:t>
            </a:r>
          </a:p>
          <a:p>
            <a:pPr lvl="0" rtl="0" algn="ctr">
              <a:spcBef>
                <a:spcPts val="0"/>
              </a:spcBef>
              <a:buNone/>
            </a:pPr>
            <a:r>
              <a:t/>
            </a:r>
            <a:endParaRPr/>
          </a:p>
          <a:p>
            <a:pPr lvl="0" rtl="0" algn="ctr">
              <a:spcBef>
                <a:spcPts val="0"/>
              </a:spcBef>
              <a:buNone/>
            </a:pPr>
            <a:r>
              <a:t/>
            </a:r>
            <a:endParaRPr/>
          </a:p>
          <a:p>
            <a:pPr lvl="0" rtl="0" algn="ctr">
              <a:spcBef>
                <a:spcPts val="0"/>
              </a:spcBef>
              <a:buNone/>
            </a:pPr>
            <a:r>
              <a:rPr lang="en"/>
              <a:t>                </a:t>
            </a:r>
            <a:r>
              <a:rPr lang="en"/>
              <a:t>                                            [Lycanthropy]                                       [Sources]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Section Screen</a:t>
            </a:r>
          </a:p>
        </p:txBody>
      </p:sp>
      <p:sp>
        <p:nvSpPr>
          <p:cNvPr id="75" name="Shape 75"/>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Example of various sections within a menu.</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76" name="Shape 76"/>
          <p:cNvSpPr txBox="1"/>
          <p:nvPr>
            <p:ph idx="2" type="body"/>
          </p:nvPr>
        </p:nvSpPr>
        <p:spPr>
          <a:xfrm>
            <a:off x="1916150" y="1152475"/>
            <a:ext cx="6916200" cy="3416400"/>
          </a:xfrm>
          <a:prstGeom prst="rect">
            <a:avLst/>
          </a:prstGeom>
        </p:spPr>
        <p:txBody>
          <a:bodyPr anchorCtr="0" anchor="t" bIns="91425" lIns="91425" rIns="91425" tIns="91425">
            <a:noAutofit/>
          </a:bodyPr>
          <a:lstStyle/>
          <a:p>
            <a:pPr lvl="0" rtl="0" algn="ctr">
              <a:spcBef>
                <a:spcPts val="0"/>
              </a:spcBef>
              <a:buNone/>
            </a:pPr>
            <a:r>
              <a:rPr b="1" lang="en"/>
              <a:t>Man in the Moon</a:t>
            </a:r>
          </a:p>
          <a:p>
            <a:pPr lvl="0" rtl="0" algn="ctr">
              <a:spcBef>
                <a:spcPts val="0"/>
              </a:spcBef>
              <a:buNone/>
            </a:pPr>
            <a:r>
              <a:t/>
            </a:r>
            <a:endParaRPr/>
          </a:p>
          <a:p>
            <a:pPr lvl="0" rtl="0" algn="l">
              <a:spcBef>
                <a:spcPts val="0"/>
              </a:spcBef>
              <a:buNone/>
            </a:pPr>
            <a:r>
              <a:t/>
            </a:r>
            <a:endParaRPr/>
          </a:p>
          <a:p>
            <a:pPr lvl="0" rtl="0" algn="ctr">
              <a:spcBef>
                <a:spcPts val="0"/>
              </a:spcBef>
              <a:buNone/>
            </a:pPr>
            <a:r>
              <a:rPr lang="en"/>
              <a:t>[Man in the Moon between hemispheres]                                                [Moon Rabbit]</a:t>
            </a:r>
          </a:p>
          <a:p>
            <a:pPr lvl="0" rtl="0" algn="ctr">
              <a:spcBef>
                <a:spcPts val="0"/>
              </a:spcBef>
              <a:buNone/>
            </a:pPr>
            <a:r>
              <a:t/>
            </a:r>
            <a:endParaRPr/>
          </a:p>
          <a:p>
            <a:pPr lvl="0" rtl="0" algn="ctr">
              <a:spcBef>
                <a:spcPts val="0"/>
              </a:spcBef>
              <a:buNone/>
            </a:pPr>
            <a:r>
              <a:t/>
            </a:r>
            <a:endParaRPr/>
          </a:p>
          <a:p>
            <a:pPr lvl="0" rtl="0" algn="ctr">
              <a:spcBef>
                <a:spcPts val="0"/>
              </a:spcBef>
              <a:buNone/>
            </a:pPr>
            <a:r>
              <a:t/>
            </a:r>
            <a:endParaRPr/>
          </a:p>
          <a:p>
            <a:pPr lvl="0" rtl="0" algn="ctr">
              <a:spcBef>
                <a:spcPts val="0"/>
              </a:spcBef>
              <a:buNone/>
            </a:pPr>
            <a:r>
              <a:rPr lang="en"/>
              <a:t>                                                                                                                  [Back Button]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Details</a:t>
            </a:r>
            <a:r>
              <a:rPr lang="en"/>
              <a:t> Screen</a:t>
            </a:r>
          </a:p>
        </p:txBody>
      </p:sp>
      <p:sp>
        <p:nvSpPr>
          <p:cNvPr id="82" name="Shape 82"/>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info you were hunting for.</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83" name="Shape 83"/>
          <p:cNvSpPr txBox="1"/>
          <p:nvPr>
            <p:ph idx="2" type="body"/>
          </p:nvPr>
        </p:nvSpPr>
        <p:spPr>
          <a:xfrm>
            <a:off x="2843025" y="1152475"/>
            <a:ext cx="5989200" cy="3416400"/>
          </a:xfrm>
          <a:prstGeom prst="rect">
            <a:avLst/>
          </a:prstGeom>
          <a:ln cap="flat" cmpd="sng" w="9525">
            <a:solidFill>
              <a:srgbClr val="F3F3F3"/>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a:t>Moon Rabbit</a:t>
            </a:r>
          </a:p>
          <a:p>
            <a:pPr lvl="0" rtl="0" algn="l">
              <a:spcBef>
                <a:spcPts val="0"/>
              </a:spcBef>
              <a:buNone/>
            </a:pPr>
            <a:r>
              <a:rPr lang="en">
                <a:latin typeface="Space Mono"/>
                <a:ea typeface="Space Mono"/>
                <a:cs typeface="Space Mono"/>
                <a:sym typeface="Space Mono"/>
              </a:rPr>
              <a:t>Here would be all the information about the moon rabbit, such as how it is mainly the story in the Eastern Hemisphere, like an opposite of the Man in the Moon of the Western Hemisphere. Its origins and stories that come with it would be described here too.</a:t>
            </a:r>
            <a:r>
              <a:rPr lang="en">
                <a:latin typeface="Space Mono"/>
                <a:ea typeface="Space Mono"/>
                <a:cs typeface="Space Mono"/>
                <a:sym typeface="Space Mono"/>
              </a:rPr>
              <a:t>       </a:t>
            </a:r>
            <a:r>
              <a:rPr lang="en"/>
              <a:t>                                  </a:t>
            </a:r>
          </a:p>
          <a:p>
            <a:pPr lvl="0" rtl="0" algn="l">
              <a:spcBef>
                <a:spcPts val="0"/>
              </a:spcBef>
              <a:buNone/>
            </a:pPr>
            <a:r>
              <a:t/>
            </a:r>
            <a:endParaRPr/>
          </a:p>
          <a:p>
            <a:pPr lvl="0" rtl="0" algn="ctr">
              <a:spcBef>
                <a:spcPts val="0"/>
              </a:spcBef>
              <a:buNone/>
            </a:pPr>
            <a:r>
              <a:rPr lang="en"/>
              <a:t>                                                                                                                    [Neat Animation]                                                                    [Back Button]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Sources</a:t>
            </a:r>
          </a:p>
        </p:txBody>
      </p:sp>
      <p:sp>
        <p:nvSpPr>
          <p:cNvPr id="89" name="Shape 89"/>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info you were hunting for… officially.</a:t>
            </a:r>
          </a:p>
          <a:p>
            <a:pPr lvl="0">
              <a:spcBef>
                <a:spcPts val="0"/>
              </a:spcBef>
              <a:buNone/>
            </a:pPr>
            <a:r>
              <a:t/>
            </a:r>
            <a:endParaRP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90" name="Shape 90"/>
          <p:cNvSpPr txBox="1"/>
          <p:nvPr>
            <p:ph idx="2" type="body"/>
          </p:nvPr>
        </p:nvSpPr>
        <p:spPr>
          <a:xfrm>
            <a:off x="2843025" y="1152475"/>
            <a:ext cx="5989200" cy="3416400"/>
          </a:xfrm>
          <a:prstGeom prst="rect">
            <a:avLst/>
          </a:prstGeom>
          <a:ln cap="flat" cmpd="sng" w="9525">
            <a:solidFill>
              <a:srgbClr val="F3F3F3"/>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a:t>Sources</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pPr>
            <a:r>
              <a:rPr lang="en">
                <a:latin typeface="Space Mono"/>
                <a:ea typeface="Space Mono"/>
                <a:cs typeface="Space Mono"/>
                <a:sym typeface="Space Mono"/>
              </a:rPr>
              <a:t>Source</a:t>
            </a:r>
            <a:r>
              <a:rPr lang="en">
                <a:latin typeface="Space Mono"/>
                <a:ea typeface="Space Mono"/>
                <a:cs typeface="Space Mono"/>
                <a:sym typeface="Space Mono"/>
              </a:rPr>
              <a:t>    </a:t>
            </a:r>
            <a:r>
              <a:rPr lang="en"/>
              <a:t>                                  </a:t>
            </a:r>
          </a:p>
          <a:p>
            <a:pPr lvl="0" rtl="0" algn="l">
              <a:spcBef>
                <a:spcPts val="0"/>
              </a:spcBef>
              <a:buNone/>
            </a:pPr>
            <a:r>
              <a:t/>
            </a:r>
            <a:endParaRPr/>
          </a:p>
          <a:p>
            <a:pPr lvl="0" rtl="0" algn="r">
              <a:spcBef>
                <a:spcPts val="0"/>
              </a:spcBef>
              <a:buNone/>
            </a:pPr>
            <a:r>
              <a:rPr lang="en"/>
              <a:t>                                                                                                                                                                                       </a:t>
            </a:r>
          </a:p>
          <a:p>
            <a:pPr lvl="0" rtl="0" algn="r">
              <a:spcBef>
                <a:spcPts val="0"/>
              </a:spcBef>
              <a:buNone/>
            </a:pPr>
            <a:r>
              <a:t/>
            </a:r>
            <a:endParaRPr/>
          </a:p>
          <a:p>
            <a:pPr lvl="0" rtl="0" algn="r">
              <a:spcBef>
                <a:spcPts val="0"/>
              </a:spcBef>
              <a:buNone/>
            </a:pPr>
            <a:r>
              <a:rPr lang="en"/>
              <a:t>[Back Button]  </a:t>
            </a:r>
          </a:p>
        </p:txBody>
      </p:sp>
    </p:spTree>
  </p:cSld>
  <p:clrMapOvr>
    <a:masterClrMapping/>
  </p:clrMapOvr>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