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67" r:id="rId2"/>
    <p:sldId id="256" r:id="rId3"/>
    <p:sldId id="263" r:id="rId4"/>
    <p:sldId id="257" r:id="rId5"/>
    <p:sldId id="270" r:id="rId6"/>
    <p:sldId id="269" r:id="rId7"/>
    <p:sldId id="258" r:id="rId8"/>
    <p:sldId id="264" r:id="rId9"/>
    <p:sldId id="261" r:id="rId10"/>
    <p:sldId id="260" r:id="rId11"/>
    <p:sldId id="271" r:id="rId12"/>
    <p:sldId id="272" r:id="rId13"/>
    <p:sldId id="273" r:id="rId14"/>
    <p:sldId id="275" r:id="rId15"/>
    <p:sldId id="274" r:id="rId16"/>
    <p:sldId id="265" r:id="rId17"/>
    <p:sldId id="26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4/6/2017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4/6/2017</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opengameart.org/content/universal-lpc-sprite-male-01"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t07.deviantart.net/kIZiJTidWUzfC1ILv6l-mQlTqkg=/fit-in/700x350/filters:fixed_height(100,100):origin()/pre10/b5ad/th/pre/f/2011/313/5/f/pixel_cityscape_by_testsubject06-d4fnd3a.png" TargetMode="Externa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http://orig05.deviantart.net/d0d7/f/2016/227/a/a/bedroom_pixel_by_watashi_sensei-dae1jkt.gif" TargetMode="External"/><Relationship Id="rId2" Type="http://schemas.openxmlformats.org/officeDocument/2006/relationships/hyperlink" Target="http://scontent.cdninstagram.com/t51.2885-15/s480x480/e35/15306657_1781176575470095_4035151233772683264_n.jpg?ig_cache_key=MTQwMjgwMjQzMzU2MTg1NTgyMA%3D%3D.2" TargetMode="Externa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belenalbeza.com/content/images/2014/Dec/Screen-Shot-2014-12-07-at-13-50-31.png" TargetMode="Externa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hyperlink" Target="https://belenalbeza.com/content/images/2014/Dec/Screen-Shot-2014-12-07-at-13-50-31.png"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2.mp3"/><Relationship Id="rId7"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5" Type="http://schemas.microsoft.com/office/2007/relationships/media" Target="../media/media3.mp3"/><Relationship Id="rId4" Type="http://schemas.openxmlformats.org/officeDocument/2006/relationships/audio" Target="../media/media2.mp3"/></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opengameart.org/content/lpc-sara"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Lunar TBD</a:t>
            </a:r>
            <a:endParaRPr lang="en-US" dirty="0"/>
          </a:p>
        </p:txBody>
      </p:sp>
      <p:sp>
        <p:nvSpPr>
          <p:cNvPr id="5" name="Subtitle 4"/>
          <p:cNvSpPr>
            <a:spLocks noGrp="1"/>
          </p:cNvSpPr>
          <p:nvPr>
            <p:ph type="subTitle" idx="1"/>
          </p:nvPr>
        </p:nvSpPr>
        <p:spPr/>
        <p:txBody>
          <a:bodyPr/>
          <a:lstStyle/>
          <a:p>
            <a:r>
              <a:rPr lang="en-US" dirty="0" smtClean="0"/>
              <a:t>Michelle Remmett, Alex </a:t>
            </a:r>
            <a:r>
              <a:rPr lang="en-US" dirty="0" err="1" smtClean="0"/>
              <a:t>Podolsky</a:t>
            </a:r>
            <a:r>
              <a:rPr lang="en-US" dirty="0" smtClean="0"/>
              <a:t>, and Justin </a:t>
            </a:r>
            <a:r>
              <a:rPr lang="en-US" dirty="0" err="1" smtClean="0"/>
              <a:t>Mehrmann</a:t>
            </a:r>
            <a:endParaRPr lang="en-US" dirty="0"/>
          </a:p>
        </p:txBody>
      </p:sp>
    </p:spTree>
    <p:extLst>
      <p:ext uri="{BB962C8B-B14F-4D97-AF65-F5344CB8AC3E}">
        <p14:creationId xmlns:p14="http://schemas.microsoft.com/office/powerpoint/2010/main" val="1112010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Male Sprite: </a:t>
            </a:r>
            <a:r>
              <a:rPr lang="en-US" dirty="0" smtClean="0">
                <a:hlinkClick r:id="rId2"/>
              </a:rPr>
              <a:t>Michael</a:t>
            </a:r>
            <a:endParaRPr lang="en-US" dirty="0"/>
          </a:p>
        </p:txBody>
      </p:sp>
      <p:sp>
        <p:nvSpPr>
          <p:cNvPr id="3" name="Content Placeholder 2"/>
          <p:cNvSpPr>
            <a:spLocks noGrp="1"/>
          </p:cNvSpPr>
          <p:nvPr>
            <p:ph idx="1"/>
          </p:nvPr>
        </p:nvSpPr>
        <p:spPr>
          <a:xfrm>
            <a:off x="646110" y="2052918"/>
            <a:ext cx="5442717" cy="4195481"/>
          </a:xfrm>
        </p:spPr>
        <p:txBody>
          <a:bodyPr/>
          <a:lstStyle/>
          <a:p>
            <a:pPr marL="0" indent="0">
              <a:buNone/>
            </a:pPr>
            <a:endParaRPr lang="en-US" dirty="0" smtClean="0"/>
          </a:p>
          <a:p>
            <a:r>
              <a:rPr lang="en-US" dirty="0" smtClean="0"/>
              <a:t>We found Michael on opengameart.org, where Sara can be found as well. Michael takes care of the need for a male sprite in our game, and will most likely be repurposed when needed by changing the color of his hair, armor, and possibly shading him almost completely black.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3085" y="129090"/>
            <a:ext cx="4038985" cy="6524513"/>
          </a:xfrm>
          <a:prstGeom prst="rect">
            <a:avLst/>
          </a:prstGeom>
        </p:spPr>
      </p:pic>
    </p:spTree>
    <p:extLst>
      <p:ext uri="{BB962C8B-B14F-4D97-AF65-F5344CB8AC3E}">
        <p14:creationId xmlns:p14="http://schemas.microsoft.com/office/powerpoint/2010/main" val="4067991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Backgrounds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5818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Title Screen – </a:t>
            </a:r>
            <a:r>
              <a:rPr lang="en-US" dirty="0" smtClean="0">
                <a:hlinkClick r:id="rId2"/>
              </a:rPr>
              <a:t>Link </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84725" y="1785342"/>
            <a:ext cx="5195888" cy="3896915"/>
          </a:xfrm>
        </p:spPr>
      </p:pic>
      <p:sp>
        <p:nvSpPr>
          <p:cNvPr id="5" name="Text Placeholder 4"/>
          <p:cNvSpPr>
            <a:spLocks noGrp="1"/>
          </p:cNvSpPr>
          <p:nvPr>
            <p:ph type="body" sz="half" idx="2"/>
          </p:nvPr>
        </p:nvSpPr>
        <p:spPr/>
        <p:txBody>
          <a:bodyPr/>
          <a:lstStyle/>
          <a:p>
            <a:r>
              <a:rPr lang="en-US" dirty="0" smtClean="0"/>
              <a:t>We needed a skyline as a backdrop for our plan with our title screen. We wanted to introduce the character as someone who lives in a big urban setting, something like NYC or Chicago. This captured both the nighttime and city affect that we wanted to introduce players to.</a:t>
            </a:r>
            <a:endParaRPr lang="en-US" dirty="0"/>
          </a:p>
        </p:txBody>
      </p:sp>
    </p:spTree>
    <p:extLst>
      <p:ext uri="{BB962C8B-B14F-4D97-AF65-F5344CB8AC3E}">
        <p14:creationId xmlns:p14="http://schemas.microsoft.com/office/powerpoint/2010/main" val="4243056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Bedroom – </a:t>
            </a:r>
            <a:r>
              <a:rPr lang="en-US" dirty="0" smtClean="0">
                <a:hlinkClick r:id="rId2"/>
              </a:rPr>
              <a:t>Mirror</a:t>
            </a:r>
            <a:r>
              <a:rPr lang="en-US" dirty="0" smtClean="0"/>
              <a:t> &amp; </a:t>
            </a:r>
            <a:r>
              <a:rPr lang="en-US" dirty="0" smtClean="0">
                <a:hlinkClick r:id="rId3"/>
              </a:rPr>
              <a:t>Bedroom</a:t>
            </a:r>
            <a:r>
              <a:rPr lang="en-US" dirty="0" smtClean="0"/>
              <a:t> </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5"/>
          </a:xfrm>
        </p:spPr>
      </p:pic>
      <p:sp>
        <p:nvSpPr>
          <p:cNvPr id="6" name="Text Placeholder 5"/>
          <p:cNvSpPr>
            <a:spLocks noGrp="1"/>
          </p:cNvSpPr>
          <p:nvPr>
            <p:ph type="body" sz="half" idx="2"/>
          </p:nvPr>
        </p:nvSpPr>
        <p:spPr/>
        <p:txBody>
          <a:bodyPr/>
          <a:lstStyle/>
          <a:p>
            <a:r>
              <a:rPr lang="en-US" dirty="0" smtClean="0"/>
              <a:t>The bedroom and mirror were chosen for two main scenes, the first time the player is introduced to the main character, as well as a later choice that the player can make. The mirror will be the first time the character notices a difference in their “appearance”, and later be the pivotal point of the game.</a:t>
            </a:r>
            <a:endParaRPr lang="en-US" dirty="0"/>
          </a:p>
        </p:txBody>
      </p:sp>
    </p:spTree>
    <p:extLst>
      <p:ext uri="{BB962C8B-B14F-4D97-AF65-F5344CB8AC3E}">
        <p14:creationId xmlns:p14="http://schemas.microsoft.com/office/powerpoint/2010/main" val="3093876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 - </a:t>
            </a:r>
            <a:r>
              <a:rPr lang="en-US" dirty="0" smtClean="0">
                <a:hlinkClick r:id="rId2"/>
              </a:rPr>
              <a:t>Link</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84725" y="1785342"/>
            <a:ext cx="5195888" cy="3896915"/>
          </a:xfrm>
        </p:spPr>
      </p:pic>
      <p:sp>
        <p:nvSpPr>
          <p:cNvPr id="5" name="Text Placeholder 4"/>
          <p:cNvSpPr>
            <a:spLocks noGrp="1"/>
          </p:cNvSpPr>
          <p:nvPr>
            <p:ph type="body" sz="half" idx="2"/>
          </p:nvPr>
        </p:nvSpPr>
        <p:spPr/>
        <p:txBody>
          <a:bodyPr/>
          <a:lstStyle/>
          <a:p>
            <a:r>
              <a:rPr lang="en-US" dirty="0" smtClean="0"/>
              <a:t>We chose this as the background for the bar scene because we needed a setting where alcohol would be present, or something that could be seen as a judgement inhibitor. This is one of the scenes where the players will be faced with a decision as to where they want the game to go from here.</a:t>
            </a:r>
            <a:endParaRPr lang="en-US" dirty="0"/>
          </a:p>
        </p:txBody>
      </p:sp>
    </p:spTree>
    <p:extLst>
      <p:ext uri="{BB962C8B-B14F-4D97-AF65-F5344CB8AC3E}">
        <p14:creationId xmlns:p14="http://schemas.microsoft.com/office/powerpoint/2010/main" val="709896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Club - </a:t>
            </a:r>
            <a:r>
              <a:rPr lang="en-US" dirty="0">
                <a:hlinkClick r:id="rId2"/>
              </a:rPr>
              <a:t>Link</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84725" y="1785342"/>
            <a:ext cx="5195888" cy="3896916"/>
          </a:xfrm>
        </p:spPr>
      </p:pic>
      <p:sp>
        <p:nvSpPr>
          <p:cNvPr id="5" name="Text Placeholder 4"/>
          <p:cNvSpPr>
            <a:spLocks noGrp="1"/>
          </p:cNvSpPr>
          <p:nvPr>
            <p:ph type="body" sz="half" idx="2"/>
          </p:nvPr>
        </p:nvSpPr>
        <p:spPr/>
        <p:txBody>
          <a:bodyPr/>
          <a:lstStyle/>
          <a:p>
            <a:r>
              <a:rPr lang="en-US" dirty="0" smtClean="0"/>
              <a:t>Similar to the bar, the club is also a scene where the player will be asked to make a decision to further the game. Our choice of making it a different color scheme from the bar was both to ensure we have ample time to complete the project on time, as well as repurposing and reusing material that is applicable to multiple scenes.</a:t>
            </a:r>
            <a:endParaRPr lang="en-US" dirty="0"/>
          </a:p>
        </p:txBody>
      </p:sp>
    </p:spTree>
    <p:extLst>
      <p:ext uri="{BB962C8B-B14F-4D97-AF65-F5344CB8AC3E}">
        <p14:creationId xmlns:p14="http://schemas.microsoft.com/office/powerpoint/2010/main" val="3440592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Music</a:t>
            </a:r>
            <a:endParaRPr lang="en-US" dirty="0"/>
          </a:p>
        </p:txBody>
      </p:sp>
      <p:sp>
        <p:nvSpPr>
          <p:cNvPr id="3" name="Content Placeholder 2"/>
          <p:cNvSpPr>
            <a:spLocks noGrp="1"/>
          </p:cNvSpPr>
          <p:nvPr>
            <p:ph sz="half" idx="1"/>
          </p:nvPr>
        </p:nvSpPr>
        <p:spPr/>
        <p:txBody>
          <a:bodyPr/>
          <a:lstStyle/>
          <a:p>
            <a:r>
              <a:rPr lang="en-US" dirty="0" smtClean="0"/>
              <a:t>Title &amp; Background Music: Elements – Lindsey </a:t>
            </a:r>
            <a:r>
              <a:rPr lang="en-US" dirty="0" err="1" smtClean="0"/>
              <a:t>Stirling</a:t>
            </a:r>
            <a:r>
              <a:rPr lang="en-US" dirty="0" smtClean="0"/>
              <a:t> (first 9.3/4ths seconds)</a:t>
            </a:r>
          </a:p>
          <a:p>
            <a:r>
              <a:rPr lang="en-US" dirty="0" smtClean="0"/>
              <a:t>Club: </a:t>
            </a:r>
            <a:r>
              <a:rPr lang="en-US" dirty="0" smtClean="0"/>
              <a:t>Sandstorm - </a:t>
            </a:r>
            <a:r>
              <a:rPr lang="en-US" dirty="0" err="1" smtClean="0"/>
              <a:t>Darude</a:t>
            </a:r>
            <a:endParaRPr lang="en-US" dirty="0" smtClean="0"/>
          </a:p>
          <a:p>
            <a:r>
              <a:rPr lang="en-US" dirty="0" smtClean="0"/>
              <a:t>Bar: Never </a:t>
            </a:r>
            <a:r>
              <a:rPr lang="en-US" dirty="0" err="1" smtClean="0"/>
              <a:t>Gonna</a:t>
            </a:r>
            <a:r>
              <a:rPr lang="en-US" dirty="0" smtClean="0"/>
              <a:t> Give You Up – Rick Astley</a:t>
            </a:r>
          </a:p>
        </p:txBody>
      </p:sp>
      <p:sp>
        <p:nvSpPr>
          <p:cNvPr id="7" name="Content Placeholder 6"/>
          <p:cNvSpPr>
            <a:spLocks noGrp="1"/>
          </p:cNvSpPr>
          <p:nvPr>
            <p:ph sz="half" idx="2"/>
          </p:nvPr>
        </p:nvSpPr>
        <p:spPr/>
        <p:txBody>
          <a:bodyPr/>
          <a:lstStyle/>
          <a:p>
            <a:r>
              <a:rPr lang="en-US" dirty="0" smtClean="0"/>
              <a:t>We chose the intro to Elements for our main menu because it sounds mysterious yet powerful.</a:t>
            </a:r>
          </a:p>
          <a:p>
            <a:r>
              <a:rPr lang="en-US" dirty="0" smtClean="0"/>
              <a:t>We chose Sandstorm because it is an iconic song that many people will recognize and it is also a good song to have play on repeat.</a:t>
            </a:r>
          </a:p>
          <a:p>
            <a:r>
              <a:rPr lang="en-US" dirty="0" smtClean="0"/>
              <a:t>We chose Never </a:t>
            </a:r>
            <a:r>
              <a:rPr lang="en-US" dirty="0" err="1" smtClean="0"/>
              <a:t>Gonna</a:t>
            </a:r>
            <a:r>
              <a:rPr lang="en-US" dirty="0" smtClean="0"/>
              <a:t> Give You Up because it is it sets the mood for a dive bar.</a:t>
            </a:r>
            <a:endParaRPr lang="en-US" dirty="0"/>
          </a:p>
        </p:txBody>
      </p:sp>
      <p:pic>
        <p:nvPicPr>
          <p:cNvPr id="4" name="Crystallize - Lindsey Stirling (Dubstep Violin Original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67789" y="4394668"/>
            <a:ext cx="609600" cy="609600"/>
          </a:xfrm>
          <a:prstGeom prst="rect">
            <a:avLst/>
          </a:prstGeom>
        </p:spPr>
      </p:pic>
      <p:pic>
        <p:nvPicPr>
          <p:cNvPr id="5" name="Darude - Sandstorm">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794327" y="4394668"/>
            <a:ext cx="609600" cy="609600"/>
          </a:xfrm>
          <a:prstGeom prst="rect">
            <a:avLst/>
          </a:prstGeom>
        </p:spPr>
      </p:pic>
      <p:pic>
        <p:nvPicPr>
          <p:cNvPr id="6" name="Elements - Lindsey Stirling (Dubstep Violin Original Song)">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8"/>
          <a:stretch>
            <a:fillRect/>
          </a:stretch>
        </p:blipFill>
        <p:spPr>
          <a:xfrm>
            <a:off x="4320866" y="4394668"/>
            <a:ext cx="609600" cy="609600"/>
          </a:xfrm>
          <a:prstGeom prst="rect">
            <a:avLst/>
          </a:prstGeom>
        </p:spPr>
      </p:pic>
    </p:spTree>
    <p:extLst>
      <p:ext uri="{BB962C8B-B14F-4D97-AF65-F5344CB8AC3E}">
        <p14:creationId xmlns:p14="http://schemas.microsoft.com/office/powerpoint/2010/main" val="3975843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70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32411"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46700" fill="hold"/>
                                        <p:tgtEl>
                                          <p:spTgt spid="6"/>
                                        </p:tgtEl>
                                      </p:cBhvr>
                                    </p:cmd>
                                  </p:childTnLst>
                                </p:cTn>
                              </p:par>
                            </p:childTnLst>
                          </p:cTn>
                        </p:par>
                      </p:childTnLst>
                    </p:cTn>
                  </p:par>
                </p:childTnLst>
              </p:cTn>
              <p:nextCondLst>
                <p:cond evt="onClick" delay="0">
                  <p:tgtEl>
                    <p:spTgt spid="6"/>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 Scheme </a:t>
            </a:r>
            <a:endParaRPr lang="en-US" dirty="0"/>
          </a:p>
        </p:txBody>
      </p:sp>
      <p:sp>
        <p:nvSpPr>
          <p:cNvPr id="3" name="Content Placeholder 2"/>
          <p:cNvSpPr>
            <a:spLocks noGrp="1"/>
          </p:cNvSpPr>
          <p:nvPr>
            <p:ph sz="half" idx="2"/>
          </p:nvPr>
        </p:nvSpPr>
        <p:spPr>
          <a:xfrm>
            <a:off x="1103312" y="2109395"/>
            <a:ext cx="4396339" cy="4351338"/>
          </a:xfrm>
        </p:spPr>
        <p:txBody>
          <a:bodyPr/>
          <a:lstStyle/>
          <a:p>
            <a:r>
              <a:rPr lang="en-US" dirty="0" smtClean="0"/>
              <a:t>Text Boxes &amp; Text</a:t>
            </a:r>
          </a:p>
          <a:p>
            <a:pPr lvl="1"/>
            <a:r>
              <a:rPr lang="en-US" dirty="0" smtClean="0"/>
              <a:t>#FFFFFF - White</a:t>
            </a:r>
            <a:r>
              <a:rPr lang="en-US" dirty="0"/>
              <a:t/>
            </a:r>
            <a:br>
              <a:rPr lang="en-US" dirty="0"/>
            </a:br>
            <a:r>
              <a:rPr lang="en-US" dirty="0"/>
              <a:t>(255,255,255)</a:t>
            </a:r>
            <a:endParaRPr lang="en-US" dirty="0" smtClean="0"/>
          </a:p>
          <a:p>
            <a:pPr lvl="1"/>
            <a:r>
              <a:rPr lang="en-US" dirty="0"/>
              <a:t>#</a:t>
            </a:r>
            <a:r>
              <a:rPr lang="en-US" dirty="0" smtClean="0"/>
              <a:t>000000 - Black</a:t>
            </a:r>
            <a:r>
              <a:rPr lang="en-US" dirty="0"/>
              <a:t/>
            </a:r>
            <a:br>
              <a:rPr lang="en-US" dirty="0"/>
            </a:br>
            <a:r>
              <a:rPr lang="en-US" dirty="0"/>
              <a:t>(0,0,0)</a:t>
            </a:r>
            <a:endParaRPr lang="en-US" dirty="0" smtClean="0"/>
          </a:p>
          <a:p>
            <a:r>
              <a:rPr lang="en-US" dirty="0" smtClean="0"/>
              <a:t>Option Highlight</a:t>
            </a:r>
          </a:p>
          <a:p>
            <a:pPr lvl="1"/>
            <a:r>
              <a:rPr lang="en-US" dirty="0" smtClean="0"/>
              <a:t> #D4AF37 – Metallic Gold</a:t>
            </a:r>
          </a:p>
          <a:p>
            <a:pPr marL="457200" lvl="1" indent="0">
              <a:buNone/>
            </a:pPr>
            <a:r>
              <a:rPr lang="en-US" dirty="0" smtClean="0"/>
              <a:t>      (212,175,55)</a:t>
            </a:r>
          </a:p>
          <a:p>
            <a:pPr marL="457200" lvl="1" indent="0">
              <a:buNone/>
            </a:pPr>
            <a:endParaRPr lang="en-US" dirty="0"/>
          </a:p>
        </p:txBody>
      </p:sp>
      <p:sp>
        <p:nvSpPr>
          <p:cNvPr id="9" name="Text Placeholder 8"/>
          <p:cNvSpPr>
            <a:spLocks noGrp="1"/>
          </p:cNvSpPr>
          <p:nvPr>
            <p:ph type="body" sz="quarter" idx="3"/>
          </p:nvPr>
        </p:nvSpPr>
        <p:spPr/>
        <p:txBody>
          <a:bodyPr/>
          <a:lstStyle/>
          <a:p>
            <a:r>
              <a:rPr lang="en-US" dirty="0" smtClean="0"/>
              <a:t>Why We Choose This</a:t>
            </a:r>
            <a:endParaRPr lang="en-US" dirty="0"/>
          </a:p>
        </p:txBody>
      </p:sp>
      <p:sp>
        <p:nvSpPr>
          <p:cNvPr id="10" name="Content Placeholder 9"/>
          <p:cNvSpPr>
            <a:spLocks noGrp="1"/>
          </p:cNvSpPr>
          <p:nvPr>
            <p:ph sz="quarter" idx="4"/>
          </p:nvPr>
        </p:nvSpPr>
        <p:spPr/>
        <p:txBody>
          <a:bodyPr/>
          <a:lstStyle/>
          <a:p>
            <a:r>
              <a:rPr lang="en-US" dirty="0" smtClean="0"/>
              <a:t>We chose these colors because we thought that the simple white and black would work with our backgrounds.</a:t>
            </a:r>
          </a:p>
          <a:p>
            <a:r>
              <a:rPr lang="en-US" dirty="0" smtClean="0"/>
              <a:t>The option to alternate between black and white text boxes and font gives us wiggle room to make sure any text is clear and visible.</a:t>
            </a:r>
          </a:p>
          <a:p>
            <a:r>
              <a:rPr lang="en-US" dirty="0" smtClean="0"/>
              <a:t>The metallic gold we are using to point where players can press is very indicative and this made us feel it would be the best fit.</a:t>
            </a:r>
            <a:endParaRPr lang="en-US" dirty="0"/>
          </a:p>
        </p:txBody>
      </p:sp>
    </p:spTree>
    <p:extLst>
      <p:ext uri="{BB962C8B-B14F-4D97-AF65-F5344CB8AC3E}">
        <p14:creationId xmlns:p14="http://schemas.microsoft.com/office/powerpoint/2010/main" val="3363002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Screen Flows</a:t>
            </a:r>
            <a:endParaRPr lang="en-US" dirty="0"/>
          </a:p>
        </p:txBody>
      </p:sp>
      <p:sp>
        <p:nvSpPr>
          <p:cNvPr id="3" name="Subtitle 2"/>
          <p:cNvSpPr>
            <a:spLocks noGrp="1"/>
          </p:cNvSpPr>
          <p:nvPr>
            <p:ph type="subTitle" idx="1"/>
          </p:nvPr>
        </p:nvSpPr>
        <p:spPr/>
        <p:txBody>
          <a:bodyPr/>
          <a:lstStyle/>
          <a:p>
            <a:r>
              <a:rPr lang="en-US" dirty="0" smtClean="0"/>
              <a:t>Or block diagrams</a:t>
            </a:r>
            <a:endParaRPr lang="en-US" dirty="0"/>
          </a:p>
        </p:txBody>
      </p:sp>
    </p:spTree>
    <p:extLst>
      <p:ext uri="{BB962C8B-B14F-4D97-AF65-F5344CB8AC3E}">
        <p14:creationId xmlns:p14="http://schemas.microsoft.com/office/powerpoint/2010/main" val="911498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7320" y="228600"/>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Title Screen</a:t>
            </a:r>
            <a:endParaRPr lang="en-US" dirty="0">
              <a:solidFill>
                <a:schemeClr val="bg1"/>
              </a:solidFill>
            </a:endParaRPr>
          </a:p>
        </p:txBody>
      </p:sp>
      <p:sp>
        <p:nvSpPr>
          <p:cNvPr id="3" name="Rectangle 2"/>
          <p:cNvSpPr/>
          <p:nvPr/>
        </p:nvSpPr>
        <p:spPr>
          <a:xfrm>
            <a:off x="5227320" y="1551432"/>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Bar or Club?</a:t>
            </a:r>
            <a:endParaRPr lang="en-US" dirty="0">
              <a:solidFill>
                <a:schemeClr val="bg1"/>
              </a:solidFill>
            </a:endParaRPr>
          </a:p>
        </p:txBody>
      </p:sp>
      <p:cxnSp>
        <p:nvCxnSpPr>
          <p:cNvPr id="5" name="Straight Arrow Connector 4"/>
          <p:cNvCxnSpPr>
            <a:stCxn id="2" idx="2"/>
            <a:endCxn id="3" idx="0"/>
          </p:cNvCxnSpPr>
          <p:nvPr/>
        </p:nvCxnSpPr>
        <p:spPr>
          <a:xfrm>
            <a:off x="6118860" y="1225296"/>
            <a:ext cx="0" cy="32613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226052" y="287426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Bar</a:t>
            </a:r>
            <a:endParaRPr lang="en-US" dirty="0">
              <a:solidFill>
                <a:schemeClr val="bg1"/>
              </a:solidFill>
            </a:endParaRPr>
          </a:p>
        </p:txBody>
      </p:sp>
      <p:sp>
        <p:nvSpPr>
          <p:cNvPr id="7" name="Rectangle 6"/>
          <p:cNvSpPr/>
          <p:nvPr/>
        </p:nvSpPr>
        <p:spPr>
          <a:xfrm>
            <a:off x="6294120" y="287426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Club</a:t>
            </a:r>
            <a:endParaRPr lang="en-US" dirty="0">
              <a:solidFill>
                <a:schemeClr val="bg1"/>
              </a:solidFill>
            </a:endParaRPr>
          </a:p>
        </p:txBody>
      </p:sp>
      <p:cxnSp>
        <p:nvCxnSpPr>
          <p:cNvPr id="9" name="Straight Arrow Connector 8"/>
          <p:cNvCxnSpPr>
            <a:stCxn id="3" idx="2"/>
            <a:endCxn id="7" idx="0"/>
          </p:cNvCxnSpPr>
          <p:nvPr/>
        </p:nvCxnSpPr>
        <p:spPr>
          <a:xfrm>
            <a:off x="6118860" y="2548128"/>
            <a:ext cx="1066800" cy="32613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3" idx="2"/>
            <a:endCxn id="6" idx="0"/>
          </p:cNvCxnSpPr>
          <p:nvPr/>
        </p:nvCxnSpPr>
        <p:spPr>
          <a:xfrm flipH="1">
            <a:off x="5117592" y="2548128"/>
            <a:ext cx="1001268" cy="32613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294120" y="4334256"/>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“Sugar” in the bathroom?</a:t>
            </a:r>
            <a:endParaRPr lang="en-US" dirty="0">
              <a:solidFill>
                <a:schemeClr val="bg1"/>
              </a:solidFill>
            </a:endParaRPr>
          </a:p>
        </p:txBody>
      </p:sp>
      <p:sp>
        <p:nvSpPr>
          <p:cNvPr id="13" name="Rectangle 12"/>
          <p:cNvSpPr/>
          <p:nvPr/>
        </p:nvSpPr>
        <p:spPr>
          <a:xfrm>
            <a:off x="4226052" y="4334256"/>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Go to my house?</a:t>
            </a:r>
            <a:endParaRPr lang="en-US" dirty="0">
              <a:solidFill>
                <a:schemeClr val="bg1"/>
              </a:solidFill>
            </a:endParaRPr>
          </a:p>
        </p:txBody>
      </p:sp>
      <p:cxnSp>
        <p:nvCxnSpPr>
          <p:cNvPr id="15" name="Straight Arrow Connector 14"/>
          <p:cNvCxnSpPr>
            <a:stCxn id="6" idx="2"/>
            <a:endCxn id="13" idx="0"/>
          </p:cNvCxnSpPr>
          <p:nvPr/>
        </p:nvCxnSpPr>
        <p:spPr>
          <a:xfrm>
            <a:off x="5117592" y="3870960"/>
            <a:ext cx="0" cy="4632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6" idx="2"/>
            <a:endCxn id="12" idx="0"/>
          </p:cNvCxnSpPr>
          <p:nvPr/>
        </p:nvCxnSpPr>
        <p:spPr>
          <a:xfrm>
            <a:off x="5117592" y="3870960"/>
            <a:ext cx="2068068" cy="4632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3" idx="0"/>
          </p:cNvCxnSpPr>
          <p:nvPr/>
        </p:nvCxnSpPr>
        <p:spPr>
          <a:xfrm flipH="1">
            <a:off x="5117592" y="3870960"/>
            <a:ext cx="2068068" cy="463296"/>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5" name="Straight Arrow Connector 24"/>
          <p:cNvCxnSpPr>
            <a:stCxn id="7" idx="2"/>
            <a:endCxn id="12" idx="0"/>
          </p:cNvCxnSpPr>
          <p:nvPr/>
        </p:nvCxnSpPr>
        <p:spPr>
          <a:xfrm>
            <a:off x="7185660" y="3870960"/>
            <a:ext cx="0" cy="463296"/>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39" name="Rectangle 38"/>
          <p:cNvSpPr/>
          <p:nvPr/>
        </p:nvSpPr>
        <p:spPr>
          <a:xfrm>
            <a:off x="5227320" y="5660136"/>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The Bedroom!</a:t>
            </a:r>
            <a:endParaRPr lang="en-US" dirty="0">
              <a:solidFill>
                <a:schemeClr val="bg1"/>
              </a:solidFill>
            </a:endParaRPr>
          </a:p>
        </p:txBody>
      </p:sp>
      <p:cxnSp>
        <p:nvCxnSpPr>
          <p:cNvPr id="41" name="Straight Arrow Connector 40"/>
          <p:cNvCxnSpPr>
            <a:stCxn id="12" idx="2"/>
            <a:endCxn id="39" idx="0"/>
          </p:cNvCxnSpPr>
          <p:nvPr/>
        </p:nvCxnSpPr>
        <p:spPr>
          <a:xfrm flipH="1">
            <a:off x="6118860" y="5330952"/>
            <a:ext cx="1066800" cy="3291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13" idx="2"/>
            <a:endCxn id="39" idx="0"/>
          </p:cNvCxnSpPr>
          <p:nvPr/>
        </p:nvCxnSpPr>
        <p:spPr>
          <a:xfrm>
            <a:off x="5117592" y="5330952"/>
            <a:ext cx="1001268" cy="3291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4" name="Rectangle 43"/>
          <p:cNvSpPr/>
          <p:nvPr/>
        </p:nvSpPr>
        <p:spPr>
          <a:xfrm>
            <a:off x="1997202" y="564794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Wtf?</a:t>
            </a:r>
            <a:endParaRPr lang="en-US" dirty="0">
              <a:solidFill>
                <a:schemeClr val="bg1"/>
              </a:solidFill>
            </a:endParaRPr>
          </a:p>
        </p:txBody>
      </p:sp>
      <p:sp>
        <p:nvSpPr>
          <p:cNvPr id="45" name="Rectangle 44"/>
          <p:cNvSpPr/>
          <p:nvPr/>
        </p:nvSpPr>
        <p:spPr>
          <a:xfrm>
            <a:off x="8582406" y="564794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Round 2! </a:t>
            </a:r>
          </a:p>
          <a:p>
            <a:pPr algn="ctr"/>
            <a:r>
              <a:rPr lang="en-US" dirty="0" smtClean="0">
                <a:solidFill>
                  <a:schemeClr val="bg1"/>
                </a:solidFill>
              </a:rPr>
              <a:t>(or 5)</a:t>
            </a:r>
            <a:endParaRPr lang="en-US" dirty="0">
              <a:solidFill>
                <a:schemeClr val="bg1"/>
              </a:solidFill>
            </a:endParaRPr>
          </a:p>
        </p:txBody>
      </p:sp>
      <p:cxnSp>
        <p:nvCxnSpPr>
          <p:cNvPr id="47" name="Straight Arrow Connector 46"/>
          <p:cNvCxnSpPr>
            <a:stCxn id="39" idx="3"/>
            <a:endCxn id="45" idx="1"/>
          </p:cNvCxnSpPr>
          <p:nvPr/>
        </p:nvCxnSpPr>
        <p:spPr>
          <a:xfrm flipV="1">
            <a:off x="7010400" y="6146292"/>
            <a:ext cx="1572006" cy="121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a:stCxn id="39" idx="1"/>
            <a:endCxn id="44" idx="3"/>
          </p:cNvCxnSpPr>
          <p:nvPr/>
        </p:nvCxnSpPr>
        <p:spPr>
          <a:xfrm flipH="1" flipV="1">
            <a:off x="3780282" y="6146292"/>
            <a:ext cx="1447038" cy="121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p:cNvCxnSpPr>
            <a:stCxn id="45" idx="0"/>
            <a:endCxn id="2" idx="3"/>
          </p:cNvCxnSpPr>
          <p:nvPr/>
        </p:nvCxnSpPr>
        <p:spPr>
          <a:xfrm flipH="1" flipV="1">
            <a:off x="7010400" y="726948"/>
            <a:ext cx="2463546" cy="49209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p:cNvCxnSpPr>
            <a:stCxn id="44" idx="0"/>
            <a:endCxn id="2" idx="1"/>
          </p:cNvCxnSpPr>
          <p:nvPr/>
        </p:nvCxnSpPr>
        <p:spPr>
          <a:xfrm flipV="1">
            <a:off x="2888742" y="726948"/>
            <a:ext cx="2338578" cy="49209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31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Wireframes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288721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Tree>
    <p:extLst>
      <p:ext uri="{BB962C8B-B14F-4D97-AF65-F5344CB8AC3E}">
        <p14:creationId xmlns:p14="http://schemas.microsoft.com/office/powerpoint/2010/main" val="3849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Tree>
    <p:extLst>
      <p:ext uri="{BB962C8B-B14F-4D97-AF65-F5344CB8AC3E}">
        <p14:creationId xmlns:p14="http://schemas.microsoft.com/office/powerpoint/2010/main" val="1581163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Design Bible</a:t>
            </a:r>
            <a:endParaRPr lang="en-US" dirty="0"/>
          </a:p>
        </p:txBody>
      </p:sp>
      <p:sp>
        <p:nvSpPr>
          <p:cNvPr id="3" name="Subtitle 2"/>
          <p:cNvSpPr>
            <a:spLocks noGrp="1"/>
          </p:cNvSpPr>
          <p:nvPr>
            <p:ph type="subTitle" idx="1"/>
          </p:nvPr>
        </p:nvSpPr>
        <p:spPr/>
        <p:txBody>
          <a:bodyPr/>
          <a:lstStyle/>
          <a:p>
            <a:r>
              <a:rPr lang="en-US" dirty="0" smtClean="0"/>
              <a:t>All things without citations have been created by the group. </a:t>
            </a:r>
            <a:endParaRPr lang="en-US" dirty="0"/>
          </a:p>
        </p:txBody>
      </p:sp>
    </p:spTree>
    <p:extLst>
      <p:ext uri="{BB962C8B-B14F-4D97-AF65-F5344CB8AC3E}">
        <p14:creationId xmlns:p14="http://schemas.microsoft.com/office/powerpoint/2010/main" val="3274913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2734" y="279384"/>
            <a:ext cx="5092906" cy="1574808"/>
          </a:xfrm>
        </p:spPr>
        <p:txBody>
          <a:bodyPr/>
          <a:lstStyle/>
          <a:p>
            <a:r>
              <a:rPr lang="en-US" dirty="0" smtClean="0"/>
              <a:t>Typefaces</a:t>
            </a:r>
            <a:endParaRPr lang="en-US" dirty="0"/>
          </a:p>
        </p:txBody>
      </p:sp>
      <p:sp>
        <p:nvSpPr>
          <p:cNvPr id="3" name="Content Placeholder 2"/>
          <p:cNvSpPr>
            <a:spLocks noGrp="1"/>
          </p:cNvSpPr>
          <p:nvPr>
            <p:ph type="body" sz="half" idx="2"/>
          </p:nvPr>
        </p:nvSpPr>
        <p:spPr>
          <a:xfrm>
            <a:off x="692375" y="2874891"/>
            <a:ext cx="5084979" cy="1842561"/>
          </a:xfrm>
        </p:spPr>
        <p:txBody>
          <a:bodyPr>
            <a:normAutofit/>
          </a:bodyPr>
          <a:lstStyle/>
          <a:p>
            <a:pPr algn="ctr"/>
            <a:r>
              <a:rPr lang="en-US" sz="2000" dirty="0" smtClean="0"/>
              <a:t>We decided to use Century Gothic because it is a plain, functional font. We wanted something that would be easy to read on colorful backgrounds that won’t take away from our game. </a:t>
            </a:r>
            <a:endParaRPr lang="en-US" sz="2000" dirty="0"/>
          </a:p>
        </p:txBody>
      </p:sp>
      <p:pic>
        <p:nvPicPr>
          <p:cNvPr id="1028" name="Picture 4" descr="http://www.luckymanpress.com/teach/pages/Links/font_images/font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5640" y="2176922"/>
            <a:ext cx="4762500"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778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Sprite: </a:t>
            </a:r>
            <a:r>
              <a:rPr lang="en-US" dirty="0" smtClean="0">
                <a:hlinkClick r:id="rId2"/>
              </a:rPr>
              <a:t>Aras</a:t>
            </a:r>
            <a:endParaRPr lang="en-US" dirty="0"/>
          </a:p>
        </p:txBody>
      </p:sp>
      <p:sp>
        <p:nvSpPr>
          <p:cNvPr id="3" name="Content Placeholder 2"/>
          <p:cNvSpPr>
            <a:spLocks noGrp="1"/>
          </p:cNvSpPr>
          <p:nvPr>
            <p:ph idx="1"/>
          </p:nvPr>
        </p:nvSpPr>
        <p:spPr>
          <a:xfrm>
            <a:off x="646111" y="1853248"/>
            <a:ext cx="6658331" cy="4195481"/>
          </a:xfrm>
        </p:spPr>
        <p:txBody>
          <a:bodyPr/>
          <a:lstStyle/>
          <a:p>
            <a:pPr marL="0" indent="0">
              <a:buNone/>
            </a:pPr>
            <a:endParaRPr lang="en-US" dirty="0" smtClean="0"/>
          </a:p>
          <a:p>
            <a:r>
              <a:rPr lang="en-US" dirty="0" smtClean="0"/>
              <a:t>We chose to use Sara for this because we already had the file from the midterm and decided repurposing rather than making more work than necessary would be more than enough. We needed a female sprite for the game because different genders are necessary partly for our story, and our game.</a:t>
            </a:r>
            <a:endParaRPr lang="en-US" dirty="0" smtClean="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7323" y="289422"/>
            <a:ext cx="3887096" cy="6279156"/>
          </a:xfrm>
          <a:prstGeom prst="rect">
            <a:avLst/>
          </a:prstGeom>
        </p:spPr>
      </p:pic>
    </p:spTree>
    <p:extLst>
      <p:ext uri="{BB962C8B-B14F-4D97-AF65-F5344CB8AC3E}">
        <p14:creationId xmlns:p14="http://schemas.microsoft.com/office/powerpoint/2010/main" val="38830620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191</TotalTime>
  <Words>650</Words>
  <Application>Microsoft Office PowerPoint</Application>
  <PresentationFormat>Widescreen</PresentationFormat>
  <Paragraphs>52</Paragraphs>
  <Slides>17</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Century Gothic</vt:lpstr>
      <vt:lpstr>Wingdings 3</vt:lpstr>
      <vt:lpstr>Ion</vt:lpstr>
      <vt:lpstr>Lunar TBD</vt:lpstr>
      <vt:lpstr>Screen Flows</vt:lpstr>
      <vt:lpstr>PowerPoint Presentation</vt:lpstr>
      <vt:lpstr>Wireframes</vt:lpstr>
      <vt:lpstr>PowerPoint Presentation</vt:lpstr>
      <vt:lpstr>PowerPoint Presentation</vt:lpstr>
      <vt:lpstr>Design Bible</vt:lpstr>
      <vt:lpstr>Typefaces</vt:lpstr>
      <vt:lpstr>Female Sprite: Aras</vt:lpstr>
      <vt:lpstr>Male Sprite: Michael</vt:lpstr>
      <vt:lpstr>Backgrounds</vt:lpstr>
      <vt:lpstr>Title Screen – Link </vt:lpstr>
      <vt:lpstr>Bedroom – Mirror &amp; Bedroom </vt:lpstr>
      <vt:lpstr>Bar - Link</vt:lpstr>
      <vt:lpstr>Club - Link</vt:lpstr>
      <vt:lpstr>Music</vt:lpstr>
      <vt:lpstr>Color Scheme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Screen Flows</dc:title>
  <dc:creator>Remmett, Michelle</dc:creator>
  <cp:lastModifiedBy>Remmett, Michelle</cp:lastModifiedBy>
  <cp:revision>21</cp:revision>
  <dcterms:created xsi:type="dcterms:W3CDTF">2017-03-29T20:21:47Z</dcterms:created>
  <dcterms:modified xsi:type="dcterms:W3CDTF">2017-04-06T22:49:20Z</dcterms:modified>
</cp:coreProperties>
</file>