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9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microsoft.com/office/2007/relationships/media" Target="../media/media2.wav"/><Relationship Id="rId7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wav"/><Relationship Id="rId5" Type="http://schemas.microsoft.com/office/2007/relationships/media" Target="../media/media3.wav"/><Relationship Id="rId4" Type="http://schemas.openxmlformats.org/officeDocument/2006/relationships/audio" Target="../media/media2.wav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351380">
            <a:off x="2184213" y="3435423"/>
            <a:ext cx="1019175" cy="6477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Design Bible</a:t>
            </a:r>
          </a:p>
        </p:txBody>
      </p:sp>
      <p:sp>
        <p:nvSpPr>
          <p:cNvPr id="56" name="Shape 5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Owen Goska</a:t>
            </a:r>
          </a:p>
        </p:txBody>
      </p:sp>
      <p:pic>
        <p:nvPicPr>
          <p:cNvPr id="57" name="Shape 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406865">
            <a:off x="1449087" y="42099"/>
            <a:ext cx="5400674" cy="2133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Shape 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351380">
            <a:off x="1584833" y="4058838"/>
            <a:ext cx="1019175" cy="64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Shape 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351380">
            <a:off x="1876687" y="3700858"/>
            <a:ext cx="1019175" cy="64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Shape 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2351380">
            <a:off x="408567" y="2408191"/>
            <a:ext cx="1952625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Shape 6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5876912" y="3267062"/>
            <a:ext cx="3267075" cy="187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Sounds</a:t>
            </a:r>
          </a:p>
        </p:txBody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  <p:pic>
        <p:nvPicPr>
          <p:cNvPr id="2" name="nebul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72381" y="3298825"/>
            <a:ext cx="609600" cy="609600"/>
          </a:xfrm>
          <a:prstGeom prst="rect">
            <a:avLst/>
          </a:prstGeom>
        </p:spPr>
      </p:pic>
      <p:pic>
        <p:nvPicPr>
          <p:cNvPr id="3" name="Rocket Cu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298825"/>
            <a:ext cx="609600" cy="609600"/>
          </a:xfrm>
          <a:prstGeom prst="rect">
            <a:avLst/>
          </a:prstGeom>
        </p:spPr>
      </p:pic>
      <p:pic>
        <p:nvPicPr>
          <p:cNvPr id="4" name="Select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37889" y="3298825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43105" y="2565194"/>
            <a:ext cx="11685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Nebula</a:t>
            </a:r>
          </a:p>
          <a:p>
            <a:r>
              <a:rPr lang="en-US" dirty="0" smtClean="0"/>
              <a:t>Background Sound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34848" y="2491343"/>
            <a:ext cx="893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Rocket Back Button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01103" y="2869994"/>
            <a:ext cx="6831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Select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Shape 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71500"/>
            <a:ext cx="9144000" cy="45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Colors</a:t>
            </a:r>
          </a:p>
        </p:txBody>
      </p:sp>
      <p:sp>
        <p:nvSpPr>
          <p:cNvPr id="68" name="Shape 68"/>
          <p:cNvSpPr txBox="1"/>
          <p:nvPr/>
        </p:nvSpPr>
        <p:spPr>
          <a:xfrm>
            <a:off x="6879200" y="590675"/>
            <a:ext cx="2264700" cy="224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	Black</a:t>
            </a:r>
          </a:p>
          <a:p>
            <a:pPr lv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HEX: #000000</a:t>
            </a:r>
          </a:p>
          <a:p>
            <a:pPr lv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RGB: (0, 0, 0)</a:t>
            </a:r>
          </a:p>
        </p:txBody>
      </p:sp>
      <p:sp>
        <p:nvSpPr>
          <p:cNvPr id="69" name="Shape 69"/>
          <p:cNvSpPr txBox="1"/>
          <p:nvPr/>
        </p:nvSpPr>
        <p:spPr>
          <a:xfrm>
            <a:off x="4541800" y="590675"/>
            <a:ext cx="2264700" cy="224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indent="457200" rtl="0">
              <a:spcBef>
                <a:spcPts val="0"/>
              </a:spcBef>
              <a:buNone/>
            </a:pPr>
            <a:r>
              <a:rPr lang="en"/>
              <a:t>Gold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/>
              <a:t>HEX: #FBB51F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/>
              <a:t>RGB: (251,181,31)</a:t>
            </a:r>
          </a:p>
        </p:txBody>
      </p:sp>
      <p:sp>
        <p:nvSpPr>
          <p:cNvPr id="70" name="Shape 70"/>
          <p:cNvSpPr txBox="1"/>
          <p:nvPr/>
        </p:nvSpPr>
        <p:spPr>
          <a:xfrm>
            <a:off x="2277100" y="590675"/>
            <a:ext cx="2264700" cy="224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FF00"/>
                </a:solidFill>
              </a:rPr>
              <a:t>	Blue</a:t>
            </a:r>
          </a:p>
          <a:p>
            <a:pPr lvl="0">
              <a:spcBef>
                <a:spcPts val="0"/>
              </a:spcBef>
              <a:buNone/>
            </a:pPr>
            <a:endParaRPr>
              <a:solidFill>
                <a:srgbClr val="00FF00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>
              <a:solidFill>
                <a:srgbClr val="00FF00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FF00"/>
                </a:solidFill>
              </a:rPr>
              <a:t>HEX: #141C89</a:t>
            </a:r>
          </a:p>
          <a:p>
            <a:pPr lvl="0">
              <a:spcBef>
                <a:spcPts val="0"/>
              </a:spcBef>
              <a:buNone/>
            </a:pPr>
            <a:endParaRPr>
              <a:solidFill>
                <a:srgbClr val="00FF00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00FF00"/>
                </a:solidFill>
              </a:rPr>
              <a:t>RGB: (20,28,137)</a:t>
            </a:r>
          </a:p>
        </p:txBody>
      </p:sp>
      <p:sp>
        <p:nvSpPr>
          <p:cNvPr id="71" name="Shape 71"/>
          <p:cNvSpPr txBox="1"/>
          <p:nvPr/>
        </p:nvSpPr>
        <p:spPr>
          <a:xfrm>
            <a:off x="0" y="590675"/>
            <a:ext cx="2264700" cy="224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lvl="0" indent="457200" rtl="0">
              <a:spcBef>
                <a:spcPts val="0"/>
              </a:spcBef>
              <a:buNone/>
            </a:pPr>
            <a:r>
              <a:rPr lang="en"/>
              <a:t>Red</a:t>
            </a:r>
          </a:p>
          <a:p>
            <a:pPr marL="0" lvl="0" indent="457200" rtl="0">
              <a:spcBef>
                <a:spcPts val="0"/>
              </a:spcBef>
              <a:buNone/>
            </a:pPr>
            <a:endParaRPr/>
          </a:p>
          <a:p>
            <a:pPr marL="0" lvl="0" indent="457200" rtl="0">
              <a:spcBef>
                <a:spcPts val="0"/>
              </a:spcBef>
              <a:buNone/>
            </a:pPr>
            <a:endParaRPr/>
          </a:p>
          <a:p>
            <a:pPr marL="0" lvl="0" indent="0" rtl="0">
              <a:spcBef>
                <a:spcPts val="0"/>
              </a:spcBef>
              <a:buNone/>
            </a:pPr>
            <a:r>
              <a:rPr lang="en"/>
              <a:t>HEX: #FF0000</a:t>
            </a:r>
          </a:p>
          <a:p>
            <a:pPr marL="0" lvl="0" indent="0" rtl="0">
              <a:spcBef>
                <a:spcPts val="0"/>
              </a:spcBef>
              <a:buNone/>
            </a:pPr>
            <a:endParaRPr/>
          </a:p>
          <a:p>
            <a:pPr marL="0" lvl="0" indent="0" rtl="0">
              <a:spcBef>
                <a:spcPts val="0"/>
              </a:spcBef>
              <a:buNone/>
            </a:pPr>
            <a:r>
              <a:rPr lang="en"/>
              <a:t>RGB: (255,0,0)</a:t>
            </a:r>
          </a:p>
        </p:txBody>
      </p:sp>
      <p:sp>
        <p:nvSpPr>
          <p:cNvPr id="72" name="Shape 72"/>
          <p:cNvSpPr txBox="1"/>
          <p:nvPr/>
        </p:nvSpPr>
        <p:spPr>
          <a:xfrm>
            <a:off x="0" y="2850250"/>
            <a:ext cx="2264700" cy="224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indent="457200" rtl="0">
              <a:spcBef>
                <a:spcPts val="0"/>
              </a:spcBef>
              <a:buNone/>
            </a:pPr>
            <a:r>
              <a:rPr lang="en"/>
              <a:t>Orange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/>
              <a:t>HEX: #FF7B04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/>
              <a:t>RGB: (255,123,4)</a:t>
            </a:r>
          </a:p>
        </p:txBody>
      </p:sp>
      <p:sp>
        <p:nvSpPr>
          <p:cNvPr id="73" name="Shape 73"/>
          <p:cNvSpPr txBox="1"/>
          <p:nvPr/>
        </p:nvSpPr>
        <p:spPr>
          <a:xfrm>
            <a:off x="2277100" y="2850250"/>
            <a:ext cx="2264700" cy="224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indent="457200" rtl="0">
              <a:spcBef>
                <a:spcPts val="0"/>
              </a:spcBef>
              <a:buNone/>
            </a:pPr>
            <a:r>
              <a:rPr lang="en">
                <a:solidFill>
                  <a:srgbClr val="00FF00"/>
                </a:solidFill>
              </a:rPr>
              <a:t>Dark Blue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>
              <a:solidFill>
                <a:srgbClr val="00FF00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>
              <a:solidFill>
                <a:srgbClr val="00FF00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>
                <a:solidFill>
                  <a:srgbClr val="00FF00"/>
                </a:solidFill>
              </a:rPr>
              <a:t>HEX: #151A57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>
              <a:solidFill>
                <a:srgbClr val="00FF00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>
                <a:solidFill>
                  <a:srgbClr val="00FF00"/>
                </a:solidFill>
              </a:rPr>
              <a:t>RGB: (21,26,87)</a:t>
            </a:r>
          </a:p>
        </p:txBody>
      </p:sp>
      <p:sp>
        <p:nvSpPr>
          <p:cNvPr id="74" name="Shape 74"/>
          <p:cNvSpPr txBox="1"/>
          <p:nvPr/>
        </p:nvSpPr>
        <p:spPr>
          <a:xfrm>
            <a:off x="4554200" y="2850250"/>
            <a:ext cx="2264700" cy="224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indent="457200" rtl="0">
              <a:spcBef>
                <a:spcPts val="0"/>
              </a:spcBef>
              <a:buNone/>
            </a:pPr>
            <a:r>
              <a:rPr lang="en"/>
              <a:t>Yellow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/>
              <a:t>HEX: #FFFF00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/>
              <a:t>RGB: (255,255,0)</a:t>
            </a:r>
          </a:p>
        </p:txBody>
      </p:sp>
      <p:sp>
        <p:nvSpPr>
          <p:cNvPr id="75" name="Shape 75"/>
          <p:cNvSpPr txBox="1"/>
          <p:nvPr/>
        </p:nvSpPr>
        <p:spPr>
          <a:xfrm>
            <a:off x="6879200" y="2850250"/>
            <a:ext cx="2264700" cy="224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	White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HEX: #FFFFFF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RGB: (255, 255, 255)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Images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82" name="Shape 82" descr="Reverse Skydivin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246425"/>
            <a:ext cx="1320725" cy="189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Shape 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6187" y="1962400"/>
            <a:ext cx="1019175" cy="64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8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84412" y="362200"/>
            <a:ext cx="1952625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Shape 8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65012" y="3294737"/>
            <a:ext cx="3267075" cy="1876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6862" y="445025"/>
            <a:ext cx="5400675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984412" y="3409950"/>
            <a:ext cx="2962275" cy="173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Background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94" name="Shape 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6300" y="1017724"/>
            <a:ext cx="7071400" cy="4026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Font</a:t>
            </a:r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 txBox="1"/>
          <p:nvPr/>
        </p:nvSpPr>
        <p:spPr>
          <a:xfrm>
            <a:off x="1481250" y="1781150"/>
            <a:ext cx="2235600" cy="95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02" name="Shape 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250883"/>
            <a:ext cx="9144000" cy="2641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Used Text 1</a:t>
            </a:r>
          </a:p>
        </p:txBody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Tents - We have excellent tenting, including meteorite shield. It’s standard for every tent. Every camper get a great view of the Earth.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Used Text 2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Rovers - We have rovers that are available to campers 24/7. Campers are however not allowed access to the dark side of the moon.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Used Text 3</a:t>
            </a:r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Space Dragons - As our research team has found, Space Dragons have been a problem that has plagued the moon for years, but with our patent pending S.D. Repellent, they’re not a problem to our campers. All tents are fully equipped.</a:t>
            </a:r>
          </a:p>
          <a:p>
            <a:pPr lvl="0">
              <a:spcBef>
                <a:spcPts val="0"/>
              </a:spcBef>
              <a:buNone/>
            </a:pPr>
            <a:r>
              <a:rPr lang="en" sz="1000"/>
              <a:t>*We’ve gotten rid of almost all of them.  </a:t>
            </a:r>
            <a:r>
              <a:rPr lang="en"/>
              <a:t>-  *We’ve gotten rid of almost all of them.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(Smaller to show that it’ll be in small print on the final)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Used Text 4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Reverse Skydiving - It’s like skydiving but in reverse. Campers just jump and float up, no harness required, though it is recommended.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I know what you’re thinking, and we’ve only had 5 people lost into the endless, cold, unforgiving vacuum of space.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264</Words>
  <Application>Microsoft Office PowerPoint</Application>
  <PresentationFormat>On-screen Show (16:9)</PresentationFormat>
  <Paragraphs>70</Paragraphs>
  <Slides>10</Slides>
  <Notes>10</Notes>
  <HiddenSlides>0</HiddenSlides>
  <MMClips>3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Arial</vt:lpstr>
      <vt:lpstr>simple-light-2</vt:lpstr>
      <vt:lpstr>Design Bible</vt:lpstr>
      <vt:lpstr>Colors</vt:lpstr>
      <vt:lpstr>Images</vt:lpstr>
      <vt:lpstr>Background</vt:lpstr>
      <vt:lpstr>Font</vt:lpstr>
      <vt:lpstr>Used Text 1</vt:lpstr>
      <vt:lpstr>Used Text 2</vt:lpstr>
      <vt:lpstr>Used Text 3</vt:lpstr>
      <vt:lpstr>Used Text 4</vt:lpstr>
      <vt:lpstr>Sounds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Bible</dc:title>
  <cp:lastModifiedBy>Goska, Owen</cp:lastModifiedBy>
  <cp:revision>1</cp:revision>
  <dcterms:modified xsi:type="dcterms:W3CDTF">2017-04-06T21:44:03Z</dcterms:modified>
</cp:coreProperties>
</file>