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74" r:id="rId2"/>
    <p:sldId id="291" r:id="rId3"/>
    <p:sldId id="261" r:id="rId4"/>
    <p:sldId id="270" r:id="rId5"/>
    <p:sldId id="273" r:id="rId6"/>
    <p:sldId id="266" r:id="rId7"/>
    <p:sldId id="272" r:id="rId8"/>
    <p:sldId id="267" r:id="rId9"/>
    <p:sldId id="271" r:id="rId10"/>
    <p:sldId id="278" r:id="rId11"/>
    <p:sldId id="280" r:id="rId12"/>
    <p:sldId id="282" r:id="rId13"/>
    <p:sldId id="281" r:id="rId14"/>
    <p:sldId id="283" r:id="rId15"/>
    <p:sldId id="284" r:id="rId16"/>
    <p:sldId id="285" r:id="rId17"/>
    <p:sldId id="286" r:id="rId18"/>
    <p:sldId id="275" r:id="rId19"/>
    <p:sldId id="292" r:id="rId20"/>
    <p:sldId id="294" r:id="rId21"/>
    <p:sldId id="276" r:id="rId22"/>
    <p:sldId id="293" r:id="rId23"/>
    <p:sldId id="290"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0933"/>
    <a:srgbClr val="830949"/>
    <a:srgbClr val="FFFFFF"/>
    <a:srgbClr val="BD1B4C"/>
    <a:srgbClr val="7E1233"/>
    <a:srgbClr val="710949"/>
    <a:srgbClr val="700671"/>
    <a:srgbClr val="4B0567"/>
    <a:srgbClr val="B311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6"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4/6/2017</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4/6/2017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4/6/2017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4/6/2017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4/6/2017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4/6/2017</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4/6/2017</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4/6/2017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4/6/2017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4/6/2017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4/6/2017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4/6/2017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4/6/2017</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4/6/2017</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4/6/2017</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4/6/2017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dirty="0"/>
              <a:t>Click icon to add picture</a:t>
            </a:r>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4/6/2017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4/6/2017</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dirty="0"/>
              <a:t>
              </a:t>
            </a: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 Target="slide4.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9.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victoryroad.net/showthread.php?t=1507"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conteudo.imguol.com.br/c/noticias/2015/03/20/planeta-terra-1426879957706_956x500.jpg" TargetMode="External"/><Relationship Id="rId2" Type="http://schemas.openxmlformats.org/officeDocument/2006/relationships/hyperlink" Target="http://www.lieqiba.com/uploads/allimg/161006/110G05933-2.jpg" TargetMode="External"/><Relationship Id="rId1" Type="http://schemas.openxmlformats.org/officeDocument/2006/relationships/slideLayout" Target="../slideLayouts/slideLayout2.xml"/><Relationship Id="rId5" Type="http://schemas.openxmlformats.org/officeDocument/2006/relationships/hyperlink" Target="https://4yelda.blu.livefilestore.com/y2pLKppK7qXZxYfUDEIkQEwnGaRZ_dZ5BGKam8iqoOovojlBvr7BUPFf2Vebr8KbGKqnkhevAo50NKkpdTzvScxnlCpTht3MBEPoUuTVrA9Sg0/FullMoon2010.pngpsid=1.png" TargetMode="External"/><Relationship Id="rId4" Type="http://schemas.openxmlformats.org/officeDocument/2006/relationships/hyperlink" Target="https://cdn.shutterstock.com/shutterstock/videos/14971369/thumb/1.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50372" y="789918"/>
            <a:ext cx="8825658" cy="940028"/>
          </a:xfrm>
        </p:spPr>
        <p:txBody>
          <a:bodyPr/>
          <a:lstStyle/>
          <a:p>
            <a:r>
              <a:rPr lang="en-US" sz="4800" dirty="0">
                <a:latin typeface="Power Green" panose="01000000000000000000" pitchFamily="2" charset="0"/>
                <a:ea typeface="Power Green" panose="01000000000000000000" pitchFamily="2" charset="0"/>
              </a:rPr>
              <a:t>Wireframes/Block Diagram</a:t>
            </a:r>
          </a:p>
        </p:txBody>
      </p:sp>
      <p:sp>
        <p:nvSpPr>
          <p:cNvPr id="4" name="Rectangle 3">
            <a:hlinkClick r:id="rId2" action="ppaction://hlinksldjump"/>
          </p:cNvPr>
          <p:cNvSpPr/>
          <p:nvPr/>
        </p:nvSpPr>
        <p:spPr>
          <a:xfrm>
            <a:off x="922638" y="1964894"/>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Main Menu</a:t>
            </a:r>
          </a:p>
        </p:txBody>
      </p:sp>
      <p:sp>
        <p:nvSpPr>
          <p:cNvPr id="5" name="Rectangle 4">
            <a:hlinkClick r:id="rId3" action="ppaction://hlinksldjump"/>
          </p:cNvPr>
          <p:cNvSpPr/>
          <p:nvPr/>
        </p:nvSpPr>
        <p:spPr>
          <a:xfrm>
            <a:off x="5719119" y="1964891"/>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First Menu</a:t>
            </a:r>
          </a:p>
        </p:txBody>
      </p:sp>
      <p:sp>
        <p:nvSpPr>
          <p:cNvPr id="11" name="Rectangle 10">
            <a:hlinkClick r:id="rId4" action="ppaction://hlinksldjump"/>
          </p:cNvPr>
          <p:cNvSpPr/>
          <p:nvPr/>
        </p:nvSpPr>
        <p:spPr>
          <a:xfrm>
            <a:off x="922638" y="3225282"/>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Main Game</a:t>
            </a:r>
          </a:p>
        </p:txBody>
      </p:sp>
      <p:sp>
        <p:nvSpPr>
          <p:cNvPr id="12" name="Rectangle 11">
            <a:hlinkClick r:id="rId5" action="ppaction://hlinksldjump"/>
          </p:cNvPr>
          <p:cNvSpPr/>
          <p:nvPr/>
        </p:nvSpPr>
        <p:spPr>
          <a:xfrm>
            <a:off x="2883244" y="3262350"/>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Mini-Game</a:t>
            </a:r>
          </a:p>
        </p:txBody>
      </p:sp>
      <p:cxnSp>
        <p:nvCxnSpPr>
          <p:cNvPr id="15" name="Connector: Elbow 14"/>
          <p:cNvCxnSpPr>
            <a:cxnSpLocks/>
            <a:stCxn id="12" idx="1"/>
            <a:endCxn id="11" idx="3"/>
          </p:cNvCxnSpPr>
          <p:nvPr/>
        </p:nvCxnSpPr>
        <p:spPr>
          <a:xfrm rot="10800000">
            <a:off x="2331308" y="3645412"/>
            <a:ext cx="551936" cy="37068"/>
          </a:xfrm>
          <a:prstGeom prst="bentConnector3">
            <a:avLst>
              <a:gd name="adj1" fmla="val 5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Rectangle 15">
            <a:hlinkClick r:id="rId6" action="ppaction://hlinksldjump"/>
          </p:cNvPr>
          <p:cNvSpPr/>
          <p:nvPr/>
        </p:nvSpPr>
        <p:spPr>
          <a:xfrm>
            <a:off x="922638" y="4979940"/>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Good End</a:t>
            </a:r>
          </a:p>
        </p:txBody>
      </p:sp>
      <p:cxnSp>
        <p:nvCxnSpPr>
          <p:cNvPr id="18" name="Connector: Elbow 17"/>
          <p:cNvCxnSpPr>
            <a:stCxn id="11" idx="2"/>
            <a:endCxn id="16" idx="0"/>
          </p:cNvCxnSpPr>
          <p:nvPr/>
        </p:nvCxnSpPr>
        <p:spPr>
          <a:xfrm rot="5400000">
            <a:off x="1169774" y="4522740"/>
            <a:ext cx="914399" cy="1270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Rectangle 25">
            <a:hlinkClick r:id="rId7" action="ppaction://hlinksldjump"/>
          </p:cNvPr>
          <p:cNvSpPr/>
          <p:nvPr/>
        </p:nvSpPr>
        <p:spPr>
          <a:xfrm>
            <a:off x="2883244" y="1964893"/>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Exposition</a:t>
            </a:r>
          </a:p>
        </p:txBody>
      </p:sp>
      <p:cxnSp>
        <p:nvCxnSpPr>
          <p:cNvPr id="28" name="Connector: Elbow 27"/>
          <p:cNvCxnSpPr>
            <a:stCxn id="4" idx="3"/>
            <a:endCxn id="26" idx="1"/>
          </p:cNvCxnSpPr>
          <p:nvPr/>
        </p:nvCxnSpPr>
        <p:spPr>
          <a:xfrm flipV="1">
            <a:off x="2331308" y="2385023"/>
            <a:ext cx="551936" cy="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Rectangle 51">
            <a:hlinkClick r:id="rId8" action="ppaction://hlinksldjump"/>
          </p:cNvPr>
          <p:cNvSpPr/>
          <p:nvPr/>
        </p:nvSpPr>
        <p:spPr>
          <a:xfrm>
            <a:off x="8554995" y="1964892"/>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Second Menu</a:t>
            </a:r>
          </a:p>
        </p:txBody>
      </p:sp>
      <p:sp>
        <p:nvSpPr>
          <p:cNvPr id="59" name="Rectangle 58">
            <a:hlinkClick r:id="rId9" action="ppaction://hlinksldjump"/>
          </p:cNvPr>
          <p:cNvSpPr/>
          <p:nvPr/>
        </p:nvSpPr>
        <p:spPr>
          <a:xfrm>
            <a:off x="2883244" y="4979939"/>
            <a:ext cx="1408670" cy="84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Bad End</a:t>
            </a:r>
          </a:p>
        </p:txBody>
      </p:sp>
      <p:cxnSp>
        <p:nvCxnSpPr>
          <p:cNvPr id="61" name="Connector: Elbow 60"/>
          <p:cNvCxnSpPr>
            <a:stCxn id="11" idx="2"/>
            <a:endCxn id="59" idx="0"/>
          </p:cNvCxnSpPr>
          <p:nvPr/>
        </p:nvCxnSpPr>
        <p:spPr>
          <a:xfrm rot="16200000" flipH="1">
            <a:off x="2150077" y="3542437"/>
            <a:ext cx="914398" cy="196060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7629635" y="2126816"/>
            <a:ext cx="396262" cy="369332"/>
          </a:xfrm>
          <a:prstGeom prst="rect">
            <a:avLst/>
          </a:prstGeom>
          <a:noFill/>
        </p:spPr>
        <p:txBody>
          <a:bodyPr wrap="none" rtlCol="0">
            <a:spAutoFit/>
          </a:bodyPr>
          <a:lstStyle/>
          <a:p>
            <a:r>
              <a:rPr lang="en-US" dirty="0">
                <a:solidFill>
                  <a:schemeClr val="bg1"/>
                </a:solidFill>
                <a:latin typeface="Power Green" panose="01000000000000000000" pitchFamily="2" charset="0"/>
                <a:ea typeface="Power Green" panose="01000000000000000000" pitchFamily="2" charset="0"/>
              </a:rPr>
              <a:t>x5</a:t>
            </a:r>
          </a:p>
        </p:txBody>
      </p:sp>
      <p:cxnSp>
        <p:nvCxnSpPr>
          <p:cNvPr id="22" name="Connector: Elbow 21"/>
          <p:cNvCxnSpPr>
            <a:stCxn id="5" idx="0"/>
            <a:endCxn id="52" idx="0"/>
          </p:cNvCxnSpPr>
          <p:nvPr/>
        </p:nvCxnSpPr>
        <p:spPr>
          <a:xfrm rot="16200000" flipH="1">
            <a:off x="7841391" y="546953"/>
            <a:ext cx="1" cy="2835876"/>
          </a:xfrm>
          <a:prstGeom prst="bentConnector3">
            <a:avLst>
              <a:gd name="adj1" fmla="val -2286000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onnector: Elbow 23"/>
          <p:cNvCxnSpPr>
            <a:stCxn id="52" idx="2"/>
            <a:endCxn id="5" idx="2"/>
          </p:cNvCxnSpPr>
          <p:nvPr/>
        </p:nvCxnSpPr>
        <p:spPr>
          <a:xfrm rot="5400000" flipH="1">
            <a:off x="7841391" y="1387213"/>
            <a:ext cx="1" cy="2835876"/>
          </a:xfrm>
          <a:prstGeom prst="bentConnector3">
            <a:avLst>
              <a:gd name="adj1" fmla="val -2286000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p:cNvCxnSpPr>
            <a:stCxn id="26" idx="3"/>
            <a:endCxn id="5" idx="1"/>
          </p:cNvCxnSpPr>
          <p:nvPr/>
        </p:nvCxnSpPr>
        <p:spPr>
          <a:xfrm flipV="1">
            <a:off x="4291914" y="2385021"/>
            <a:ext cx="1427205" cy="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p:cNvCxnSpPr>
            <a:stCxn id="52" idx="3"/>
            <a:endCxn id="11" idx="0"/>
          </p:cNvCxnSpPr>
          <p:nvPr/>
        </p:nvCxnSpPr>
        <p:spPr>
          <a:xfrm flipH="1">
            <a:off x="1626973" y="2385022"/>
            <a:ext cx="8336692" cy="840260"/>
          </a:xfrm>
          <a:prstGeom prst="bentConnector4">
            <a:avLst>
              <a:gd name="adj1" fmla="val -2742"/>
              <a:gd name="adj2" fmla="val 75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843850" y="4130310"/>
            <a:ext cx="6442841" cy="646331"/>
          </a:xfrm>
          <a:prstGeom prst="rect">
            <a:avLst/>
          </a:prstGeom>
          <a:noFill/>
        </p:spPr>
        <p:txBody>
          <a:bodyPr wrap="square" rtlCol="0">
            <a:spAutoFit/>
          </a:bodyPr>
          <a:lstStyle/>
          <a:p>
            <a:r>
              <a:rPr lang="en-US" sz="3600" dirty="0">
                <a:solidFill>
                  <a:schemeClr val="bg1"/>
                </a:solidFill>
                <a:latin typeface="Power Green" panose="01000000000000000000" pitchFamily="2" charset="0"/>
                <a:ea typeface="Power Green" panose="01000000000000000000" pitchFamily="2" charset="0"/>
              </a:rPr>
              <a:t>Presentation by Zachary Johnson</a:t>
            </a:r>
          </a:p>
        </p:txBody>
      </p:sp>
    </p:spTree>
    <p:extLst>
      <p:ext uri="{BB962C8B-B14F-4D97-AF65-F5344CB8AC3E}">
        <p14:creationId xmlns:p14="http://schemas.microsoft.com/office/powerpoint/2010/main" val="35131905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9144000"/>
          </a:xfrm>
          <a:prstGeom prst="rect">
            <a:avLst/>
          </a:prstGeom>
        </p:spPr>
      </p:pic>
      <p:sp>
        <p:nvSpPr>
          <p:cNvPr id="5" name="Rectangle 4"/>
          <p:cNvSpPr/>
          <p:nvPr/>
        </p:nvSpPr>
        <p:spPr>
          <a:xfrm>
            <a:off x="1921470" y="2860519"/>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2070309020205020404" pitchFamily="2" charset="0"/>
                <a:ea typeface="Power Green" panose="02070309020205020404" pitchFamily="2" charset="0"/>
              </a:rPr>
              <a:t>Start Game</a:t>
            </a:r>
          </a:p>
        </p:txBody>
      </p:sp>
      <p:sp>
        <p:nvSpPr>
          <p:cNvPr id="7" name="Rectangle 6"/>
          <p:cNvSpPr/>
          <p:nvPr/>
        </p:nvSpPr>
        <p:spPr>
          <a:xfrm>
            <a:off x="1921471" y="4347235"/>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2070309020205020404" pitchFamily="2" charset="0"/>
                <a:ea typeface="Power Green" panose="02070309020205020404" pitchFamily="2" charset="0"/>
              </a:rPr>
              <a:t>Something</a:t>
            </a:r>
          </a:p>
        </p:txBody>
      </p:sp>
      <p:sp>
        <p:nvSpPr>
          <p:cNvPr id="8" name="Rectangle 7"/>
          <p:cNvSpPr/>
          <p:nvPr/>
        </p:nvSpPr>
        <p:spPr>
          <a:xfrm>
            <a:off x="1921471" y="5764392"/>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2070309020205020404" pitchFamily="2" charset="0"/>
                <a:ea typeface="Power Green" panose="02070309020205020404" pitchFamily="2" charset="0"/>
              </a:rPr>
              <a:t>Credits</a:t>
            </a:r>
          </a:p>
        </p:txBody>
      </p:sp>
      <p:sp>
        <p:nvSpPr>
          <p:cNvPr id="9" name="Rectangle 8"/>
          <p:cNvSpPr/>
          <p:nvPr/>
        </p:nvSpPr>
        <p:spPr>
          <a:xfrm>
            <a:off x="1523142" y="746413"/>
            <a:ext cx="8618481" cy="951470"/>
          </a:xfrm>
          <a:prstGeom prst="rect">
            <a:avLst/>
          </a:prstGeom>
          <a:solidFill>
            <a:schemeClr val="accent2">
              <a:lumMod val="5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2070309020205020404" pitchFamily="2" charset="0"/>
                <a:ea typeface="Power Green" panose="02070309020205020404" pitchFamily="2" charset="0"/>
              </a:rPr>
              <a:t>Title</a:t>
            </a:r>
          </a:p>
        </p:txBody>
      </p:sp>
    </p:spTree>
    <p:extLst>
      <p:ext uri="{BB962C8B-B14F-4D97-AF65-F5344CB8AC3E}">
        <p14:creationId xmlns:p14="http://schemas.microsoft.com/office/powerpoint/2010/main" val="22371082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495" y="0"/>
            <a:ext cx="13112495" cy="6858000"/>
          </a:xfrm>
          <a:prstGeom prst="rect">
            <a:avLst/>
          </a:prstGeom>
        </p:spPr>
      </p:pic>
      <p:sp>
        <p:nvSpPr>
          <p:cNvPr id="6" name="Rectangle 5"/>
          <p:cNvSpPr/>
          <p:nvPr/>
        </p:nvSpPr>
        <p:spPr>
          <a:xfrm>
            <a:off x="1692876" y="5029202"/>
            <a:ext cx="8575588" cy="13345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2070309020205020404" pitchFamily="2" charset="0"/>
                <a:ea typeface="Power Green" panose="02070309020205020404" pitchFamily="2" charset="0"/>
              </a:rPr>
              <a:t>Text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r>
              <a:rPr lang="en-US" dirty="0">
                <a:latin typeface="Power Green" panose="02070309020205020404" pitchFamily="2" charset="0"/>
                <a:ea typeface="Power Green" panose="02070309020205020404" pitchFamily="2" charset="0"/>
              </a:rPr>
              <a:t> </a:t>
            </a:r>
            <a:r>
              <a:rPr lang="en-US" dirty="0" err="1">
                <a:latin typeface="Power Green" panose="02070309020205020404" pitchFamily="2" charset="0"/>
                <a:ea typeface="Power Green" panose="02070309020205020404" pitchFamily="2" charset="0"/>
              </a:rPr>
              <a:t>Text</a:t>
            </a:r>
            <a:endParaRPr lang="en-US" dirty="0">
              <a:latin typeface="Power Green" panose="02070309020205020404" pitchFamily="2" charset="0"/>
              <a:ea typeface="Power Green" panose="02070309020205020404" pitchFamily="2" charset="0"/>
            </a:endParaRPr>
          </a:p>
        </p:txBody>
      </p:sp>
    </p:spTree>
    <p:extLst>
      <p:ext uri="{BB962C8B-B14F-4D97-AF65-F5344CB8AC3E}">
        <p14:creationId xmlns:p14="http://schemas.microsoft.com/office/powerpoint/2010/main" val="2429904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495" y="0"/>
            <a:ext cx="13112495" cy="6858000"/>
          </a:xfrm>
          <a:prstGeom prst="rect">
            <a:avLst/>
          </a:prstGeom>
        </p:spPr>
      </p:pic>
      <p:sp>
        <p:nvSpPr>
          <p:cNvPr id="5" name="Rectangle 4"/>
          <p:cNvSpPr/>
          <p:nvPr/>
        </p:nvSpPr>
        <p:spPr>
          <a:xfrm>
            <a:off x="1921472"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Option 1</a:t>
            </a:r>
          </a:p>
        </p:txBody>
      </p:sp>
      <p:sp>
        <p:nvSpPr>
          <p:cNvPr id="6" name="Rectangle 5"/>
          <p:cNvSpPr/>
          <p:nvPr/>
        </p:nvSpPr>
        <p:spPr>
          <a:xfrm>
            <a:off x="1921472" y="835651"/>
            <a:ext cx="7821827" cy="852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Text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endParaRPr lang="en-US" dirty="0">
              <a:latin typeface="Power Green" panose="01000000000000000000" pitchFamily="2" charset="0"/>
              <a:ea typeface="Power Green" panose="01000000000000000000" pitchFamily="2" charset="0"/>
            </a:endParaRPr>
          </a:p>
        </p:txBody>
      </p:sp>
      <p:sp>
        <p:nvSpPr>
          <p:cNvPr id="17" name="Rectangle 16"/>
          <p:cNvSpPr/>
          <p:nvPr/>
        </p:nvSpPr>
        <p:spPr>
          <a:xfrm>
            <a:off x="4201551"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Option 2</a:t>
            </a:r>
          </a:p>
        </p:txBody>
      </p:sp>
      <p:sp>
        <p:nvSpPr>
          <p:cNvPr id="18" name="Rectangle 17"/>
          <p:cNvSpPr/>
          <p:nvPr/>
        </p:nvSpPr>
        <p:spPr>
          <a:xfrm>
            <a:off x="6204055"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Option 3</a:t>
            </a:r>
          </a:p>
        </p:txBody>
      </p:sp>
      <p:sp>
        <p:nvSpPr>
          <p:cNvPr id="19" name="Rectangle 18"/>
          <p:cNvSpPr/>
          <p:nvPr/>
        </p:nvSpPr>
        <p:spPr>
          <a:xfrm>
            <a:off x="8383668"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Option 4</a:t>
            </a:r>
          </a:p>
        </p:txBody>
      </p:sp>
      <p:sp>
        <p:nvSpPr>
          <p:cNvPr id="10" name="Rectangle 9"/>
          <p:cNvSpPr/>
          <p:nvPr/>
        </p:nvSpPr>
        <p:spPr>
          <a:xfrm>
            <a:off x="9743299" y="192707"/>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Day #</a:t>
            </a:r>
          </a:p>
        </p:txBody>
      </p:sp>
      <p:sp>
        <p:nvSpPr>
          <p:cNvPr id="9" name="Rectangle 8"/>
          <p:cNvSpPr/>
          <p:nvPr/>
        </p:nvSpPr>
        <p:spPr>
          <a:xfrm>
            <a:off x="7606551" y="22495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Money  </a:t>
            </a:r>
          </a:p>
        </p:txBody>
      </p:sp>
      <p:sp>
        <p:nvSpPr>
          <p:cNvPr id="2" name="Right Arrow 1"/>
          <p:cNvSpPr/>
          <p:nvPr/>
        </p:nvSpPr>
        <p:spPr>
          <a:xfrm>
            <a:off x="11199404" y="2745911"/>
            <a:ext cx="994715" cy="17919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Power Green" panose="01000000000000000000" pitchFamily="2" charset="0"/>
                <a:ea typeface="Power Green" panose="01000000000000000000" pitchFamily="2" charset="0"/>
              </a:rPr>
              <a:t>Next Day</a:t>
            </a:r>
            <a:endParaRPr lang="en-US" dirty="0">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2393730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495" y="0"/>
            <a:ext cx="13112495" cy="6858000"/>
          </a:xfrm>
          <a:prstGeom prst="rect">
            <a:avLst/>
          </a:prstGeom>
        </p:spPr>
      </p:pic>
      <p:sp>
        <p:nvSpPr>
          <p:cNvPr id="5" name="Rectangle 4"/>
          <p:cNvSpPr/>
          <p:nvPr/>
        </p:nvSpPr>
        <p:spPr>
          <a:xfrm>
            <a:off x="1921472"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       Ship         Option 1</a:t>
            </a:r>
          </a:p>
        </p:txBody>
      </p:sp>
      <p:sp>
        <p:nvSpPr>
          <p:cNvPr id="6" name="Rectangle 5"/>
          <p:cNvSpPr/>
          <p:nvPr/>
        </p:nvSpPr>
        <p:spPr>
          <a:xfrm>
            <a:off x="1921472" y="835651"/>
            <a:ext cx="7821827" cy="852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Text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r>
              <a:rPr lang="en-US" dirty="0">
                <a:latin typeface="Power Green" panose="01000000000000000000" pitchFamily="2" charset="0"/>
                <a:ea typeface="Power Green" panose="01000000000000000000" pitchFamily="2" charset="0"/>
              </a:rPr>
              <a:t> </a:t>
            </a:r>
            <a:r>
              <a:rPr lang="en-US" dirty="0" err="1">
                <a:latin typeface="Power Green" panose="01000000000000000000" pitchFamily="2" charset="0"/>
                <a:ea typeface="Power Green" panose="01000000000000000000" pitchFamily="2" charset="0"/>
              </a:rPr>
              <a:t>Text</a:t>
            </a:r>
            <a:endParaRPr lang="en-US" dirty="0">
              <a:latin typeface="Power Green" panose="01000000000000000000" pitchFamily="2" charset="0"/>
              <a:ea typeface="Power Green" panose="01000000000000000000" pitchFamily="2" charset="0"/>
            </a:endParaRPr>
          </a:p>
        </p:txBody>
      </p:sp>
      <p:sp>
        <p:nvSpPr>
          <p:cNvPr id="17" name="Rectangle 16"/>
          <p:cNvSpPr/>
          <p:nvPr/>
        </p:nvSpPr>
        <p:spPr>
          <a:xfrm>
            <a:off x="4201551"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      Ship          Option 2</a:t>
            </a:r>
          </a:p>
        </p:txBody>
      </p:sp>
      <p:sp>
        <p:nvSpPr>
          <p:cNvPr id="18" name="Rectangle 17"/>
          <p:cNvSpPr/>
          <p:nvPr/>
        </p:nvSpPr>
        <p:spPr>
          <a:xfrm>
            <a:off x="6204055"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          Ship      Option 3</a:t>
            </a:r>
          </a:p>
        </p:txBody>
      </p:sp>
      <p:sp>
        <p:nvSpPr>
          <p:cNvPr id="19" name="Rectangle 18"/>
          <p:cNvSpPr/>
          <p:nvPr/>
        </p:nvSpPr>
        <p:spPr>
          <a:xfrm>
            <a:off x="8383668"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Power Green" panose="01000000000000000000" pitchFamily="2" charset="0"/>
                <a:ea typeface="Power Green" panose="01000000000000000000" pitchFamily="2" charset="0"/>
              </a:rPr>
              <a:t>       Ship         Option 4</a:t>
            </a:r>
          </a:p>
        </p:txBody>
      </p:sp>
      <p:sp>
        <p:nvSpPr>
          <p:cNvPr id="10" name="Rectangle 9"/>
          <p:cNvSpPr/>
          <p:nvPr/>
        </p:nvSpPr>
        <p:spPr>
          <a:xfrm>
            <a:off x="9743299" y="192707"/>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Day #</a:t>
            </a:r>
          </a:p>
        </p:txBody>
      </p:sp>
      <p:sp>
        <p:nvSpPr>
          <p:cNvPr id="9" name="Rectangle 8"/>
          <p:cNvSpPr/>
          <p:nvPr/>
        </p:nvSpPr>
        <p:spPr>
          <a:xfrm>
            <a:off x="7606551" y="22495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Money</a:t>
            </a:r>
          </a:p>
        </p:txBody>
      </p:sp>
      <p:sp>
        <p:nvSpPr>
          <p:cNvPr id="13" name="Right Arrow 12"/>
          <p:cNvSpPr/>
          <p:nvPr/>
        </p:nvSpPr>
        <p:spPr>
          <a:xfrm>
            <a:off x="11199404" y="2745911"/>
            <a:ext cx="994715" cy="17919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Power Green" panose="01000000000000000000" pitchFamily="2" charset="0"/>
                <a:ea typeface="Power Green" panose="01000000000000000000" pitchFamily="2" charset="0"/>
              </a:rPr>
              <a:t>Next Day</a:t>
            </a:r>
            <a:endParaRPr lang="en-US" dirty="0">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21359594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rot="5400000">
            <a:off x="-4732990" y="-10089154"/>
            <a:ext cx="21680143" cy="12214165"/>
          </a:xfrm>
          <a:prstGeom prst="rect">
            <a:avLst/>
          </a:prstGeom>
        </p:spPr>
      </p:pic>
      <p:sp>
        <p:nvSpPr>
          <p:cNvPr id="3" name="Rectangle 2"/>
          <p:cNvSpPr/>
          <p:nvPr/>
        </p:nvSpPr>
        <p:spPr>
          <a:xfrm>
            <a:off x="4628978" y="1488106"/>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Space Ship</a:t>
            </a:r>
          </a:p>
        </p:txBody>
      </p:sp>
      <p:sp>
        <p:nvSpPr>
          <p:cNvPr id="7" name="Rectangle 6"/>
          <p:cNvSpPr/>
          <p:nvPr/>
        </p:nvSpPr>
        <p:spPr>
          <a:xfrm>
            <a:off x="293816" y="135924"/>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HP #/# </a:t>
            </a:r>
          </a:p>
        </p:txBody>
      </p:sp>
      <p:sp>
        <p:nvSpPr>
          <p:cNvPr id="9" name="Rectangle 8"/>
          <p:cNvSpPr/>
          <p:nvPr/>
        </p:nvSpPr>
        <p:spPr>
          <a:xfrm>
            <a:off x="9910119" y="13592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Day #</a:t>
            </a:r>
          </a:p>
        </p:txBody>
      </p:sp>
    </p:spTree>
    <p:extLst>
      <p:ext uri="{BB962C8B-B14F-4D97-AF65-F5344CB8AC3E}">
        <p14:creationId xmlns:p14="http://schemas.microsoft.com/office/powerpoint/2010/main" val="38882375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rot="5400000">
            <a:off x="-4732990" y="-10089154"/>
            <a:ext cx="21680143" cy="12214165"/>
          </a:xfrm>
          <a:prstGeom prst="rect">
            <a:avLst/>
          </a:prstGeom>
        </p:spPr>
      </p:pic>
      <p:sp>
        <p:nvSpPr>
          <p:cNvPr id="3" name="Rectangle 2"/>
          <p:cNvSpPr/>
          <p:nvPr/>
        </p:nvSpPr>
        <p:spPr>
          <a:xfrm>
            <a:off x="4628978" y="1488106"/>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Space Ship</a:t>
            </a:r>
          </a:p>
        </p:txBody>
      </p:sp>
      <p:sp>
        <p:nvSpPr>
          <p:cNvPr id="2" name="Hexagon 1"/>
          <p:cNvSpPr/>
          <p:nvPr/>
        </p:nvSpPr>
        <p:spPr>
          <a:xfrm>
            <a:off x="7416801" y="2670629"/>
            <a:ext cx="870857" cy="551542"/>
          </a:xfrm>
          <a:prstGeom prst="hexagon">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latin typeface="Power Green" panose="01000000000000000000" pitchFamily="2" charset="0"/>
                <a:ea typeface="Power Green" panose="01000000000000000000" pitchFamily="2" charset="0"/>
              </a:rPr>
              <a:t>Asteroid</a:t>
            </a:r>
          </a:p>
        </p:txBody>
      </p:sp>
      <p:cxnSp>
        <p:nvCxnSpPr>
          <p:cNvPr id="6" name="Straight Connector 5"/>
          <p:cNvCxnSpPr>
            <a:cxnSpLocks/>
          </p:cNvCxnSpPr>
          <p:nvPr/>
        </p:nvCxnSpPr>
        <p:spPr>
          <a:xfrm flipV="1">
            <a:off x="7852229" y="1930400"/>
            <a:ext cx="856342" cy="740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flipV="1">
            <a:off x="8287657" y="2322287"/>
            <a:ext cx="609600" cy="507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93816" y="135924"/>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HP #/# </a:t>
            </a:r>
          </a:p>
        </p:txBody>
      </p:sp>
      <p:sp>
        <p:nvSpPr>
          <p:cNvPr id="9" name="Rectangle 8"/>
          <p:cNvSpPr/>
          <p:nvPr/>
        </p:nvSpPr>
        <p:spPr>
          <a:xfrm>
            <a:off x="9910119" y="13592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Day #</a:t>
            </a:r>
          </a:p>
        </p:txBody>
      </p:sp>
      <p:sp>
        <p:nvSpPr>
          <p:cNvPr id="10" name="Hexagon 9"/>
          <p:cNvSpPr/>
          <p:nvPr/>
        </p:nvSpPr>
        <p:spPr>
          <a:xfrm>
            <a:off x="3583950" y="3222171"/>
            <a:ext cx="870857" cy="551542"/>
          </a:xfrm>
          <a:prstGeom prst="hexagon">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latin typeface="Power Green" panose="01000000000000000000" pitchFamily="2" charset="0"/>
                <a:ea typeface="Power Green" panose="01000000000000000000" pitchFamily="2" charset="0"/>
              </a:rPr>
              <a:t>Asteroid</a:t>
            </a:r>
          </a:p>
        </p:txBody>
      </p:sp>
      <p:cxnSp>
        <p:nvCxnSpPr>
          <p:cNvPr id="11" name="Straight Connector 10"/>
          <p:cNvCxnSpPr>
            <a:cxnSpLocks/>
          </p:cNvCxnSpPr>
          <p:nvPr/>
        </p:nvCxnSpPr>
        <p:spPr>
          <a:xfrm>
            <a:off x="2767521" y="3079531"/>
            <a:ext cx="744938" cy="349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a:xfrm flipH="1" flipV="1">
            <a:off x="3213410" y="3053567"/>
            <a:ext cx="411929" cy="232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87651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rot="5400000">
            <a:off x="-4732990" y="-10089154"/>
            <a:ext cx="21680143" cy="12214165"/>
          </a:xfrm>
          <a:prstGeom prst="rect">
            <a:avLst/>
          </a:prstGeom>
        </p:spPr>
      </p:pic>
      <p:sp>
        <p:nvSpPr>
          <p:cNvPr id="3" name="Rectangle 2"/>
          <p:cNvSpPr/>
          <p:nvPr/>
        </p:nvSpPr>
        <p:spPr>
          <a:xfrm>
            <a:off x="4628976" y="1269607"/>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Space Ship</a:t>
            </a:r>
          </a:p>
        </p:txBody>
      </p:sp>
      <p:sp>
        <p:nvSpPr>
          <p:cNvPr id="10" name="TextBox 9"/>
          <p:cNvSpPr txBox="1"/>
          <p:nvPr/>
        </p:nvSpPr>
        <p:spPr>
          <a:xfrm>
            <a:off x="5152765" y="5653900"/>
            <a:ext cx="1359243" cy="369332"/>
          </a:xfrm>
          <a:prstGeom prst="rect">
            <a:avLst/>
          </a:prstGeom>
          <a:noFill/>
        </p:spPr>
        <p:txBody>
          <a:bodyPr wrap="square" rtlCol="0">
            <a:spAutoFit/>
          </a:bodyPr>
          <a:lstStyle/>
          <a:p>
            <a:pPr algn="ctr"/>
            <a:r>
              <a:rPr lang="en-US" dirty="0">
                <a:solidFill>
                  <a:schemeClr val="bg1"/>
                </a:solidFill>
                <a:latin typeface="Power Green" panose="01000000000000000000" pitchFamily="2" charset="0"/>
                <a:ea typeface="Power Green" panose="01000000000000000000" pitchFamily="2" charset="0"/>
              </a:rPr>
              <a:t>The Moon</a:t>
            </a:r>
          </a:p>
        </p:txBody>
      </p:sp>
      <p:sp>
        <p:nvSpPr>
          <p:cNvPr id="6" name="Rectangle 5"/>
          <p:cNvSpPr/>
          <p:nvPr/>
        </p:nvSpPr>
        <p:spPr>
          <a:xfrm>
            <a:off x="1421026" y="81790"/>
            <a:ext cx="9032790"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Good End</a:t>
            </a:r>
          </a:p>
        </p:txBody>
      </p:sp>
      <p:pic>
        <p:nvPicPr>
          <p:cNvPr id="8" name="Picture 7"/>
          <p:cNvPicPr>
            <a:picLocks noChangeAspect="1"/>
          </p:cNvPicPr>
          <p:nvPr/>
        </p:nvPicPr>
        <p:blipFill>
          <a:blip r:embed="rId3"/>
          <a:stretch>
            <a:fillRect/>
          </a:stretch>
        </p:blipFill>
        <p:spPr>
          <a:xfrm>
            <a:off x="2560351" y="4992545"/>
            <a:ext cx="6544069" cy="6568453"/>
          </a:xfrm>
          <a:prstGeom prst="rect">
            <a:avLst/>
          </a:prstGeom>
        </p:spPr>
      </p:pic>
    </p:spTree>
    <p:extLst>
      <p:ext uri="{BB962C8B-B14F-4D97-AF65-F5344CB8AC3E}">
        <p14:creationId xmlns:p14="http://schemas.microsoft.com/office/powerpoint/2010/main" val="38314942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rot="5400000">
            <a:off x="-4732990" y="-10103668"/>
            <a:ext cx="21680143" cy="12214165"/>
          </a:xfrm>
          <a:prstGeom prst="rect">
            <a:avLst/>
          </a:prstGeom>
        </p:spPr>
      </p:pic>
      <p:sp>
        <p:nvSpPr>
          <p:cNvPr id="8" name="Rectangle 7"/>
          <p:cNvSpPr/>
          <p:nvPr/>
        </p:nvSpPr>
        <p:spPr>
          <a:xfrm>
            <a:off x="1921475" y="4998406"/>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Bad End</a:t>
            </a:r>
          </a:p>
        </p:txBody>
      </p:sp>
      <p:sp>
        <p:nvSpPr>
          <p:cNvPr id="6" name="Rectangle 5"/>
          <p:cNvSpPr/>
          <p:nvPr/>
        </p:nvSpPr>
        <p:spPr>
          <a:xfrm>
            <a:off x="4628978" y="986971"/>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 [Broken]</a:t>
            </a:r>
          </a:p>
          <a:p>
            <a:pPr algn="ctr"/>
            <a:r>
              <a:rPr lang="en-US" dirty="0">
                <a:latin typeface="Power Green" panose="01000000000000000000" pitchFamily="2" charset="0"/>
                <a:ea typeface="Power Green" panose="01000000000000000000" pitchFamily="2" charset="0"/>
              </a:rPr>
              <a:t>Space Ship</a:t>
            </a:r>
          </a:p>
        </p:txBody>
      </p:sp>
      <p:sp>
        <p:nvSpPr>
          <p:cNvPr id="2" name="Rectangle 1"/>
          <p:cNvSpPr/>
          <p:nvPr/>
        </p:nvSpPr>
        <p:spPr>
          <a:xfrm rot="19563661">
            <a:off x="4243832" y="1723368"/>
            <a:ext cx="3177112" cy="367423"/>
          </a:xfrm>
          <a:prstGeom prst="rect">
            <a:avLst/>
          </a:prstGeom>
          <a:ln>
            <a:solidFill>
              <a:srgbClr val="B3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Power Green" panose="01000000000000000000" pitchFamily="2" charset="0"/>
              <a:ea typeface="Power Green" panose="01000000000000000000" pitchFamily="2" charset="0"/>
            </a:endParaRPr>
          </a:p>
        </p:txBody>
      </p:sp>
      <p:sp>
        <p:nvSpPr>
          <p:cNvPr id="9" name="Rectangle 8"/>
          <p:cNvSpPr/>
          <p:nvPr/>
        </p:nvSpPr>
        <p:spPr>
          <a:xfrm rot="1038763">
            <a:off x="4243831" y="3682796"/>
            <a:ext cx="3177112" cy="367423"/>
          </a:xfrm>
          <a:prstGeom prst="rect">
            <a:avLst/>
          </a:prstGeom>
          <a:ln>
            <a:solidFill>
              <a:srgbClr val="B3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Power Green" panose="01000000000000000000" pitchFamily="2" charset="0"/>
              <a:ea typeface="Power Green" panose="01000000000000000000" pitchFamily="2" charset="0"/>
            </a:endParaRPr>
          </a:p>
        </p:txBody>
      </p:sp>
      <p:sp>
        <p:nvSpPr>
          <p:cNvPr id="10" name="Rectangle 9"/>
          <p:cNvSpPr/>
          <p:nvPr/>
        </p:nvSpPr>
        <p:spPr>
          <a:xfrm rot="21200778">
            <a:off x="4128598" y="4343819"/>
            <a:ext cx="3177112" cy="367423"/>
          </a:xfrm>
          <a:prstGeom prst="rect">
            <a:avLst/>
          </a:prstGeom>
          <a:ln>
            <a:solidFill>
              <a:srgbClr val="B3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6171920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3217" y="817471"/>
            <a:ext cx="8825658" cy="1063881"/>
          </a:xfrm>
        </p:spPr>
        <p:txBody>
          <a:bodyPr/>
          <a:lstStyle/>
          <a:p>
            <a:r>
              <a:rPr lang="en-US" dirty="0">
                <a:latin typeface="Power Green" panose="01000000000000000000" pitchFamily="2" charset="0"/>
                <a:ea typeface="Power Green" panose="01000000000000000000" pitchFamily="2" charset="0"/>
              </a:rPr>
              <a:t>My Design Bible</a:t>
            </a:r>
          </a:p>
        </p:txBody>
      </p:sp>
      <p:sp>
        <p:nvSpPr>
          <p:cNvPr id="3" name="Subtitle 2"/>
          <p:cNvSpPr>
            <a:spLocks noGrp="1"/>
          </p:cNvSpPr>
          <p:nvPr>
            <p:ph type="subTitle" idx="1"/>
          </p:nvPr>
        </p:nvSpPr>
        <p:spPr>
          <a:xfrm>
            <a:off x="6127531" y="5103200"/>
            <a:ext cx="5009220" cy="861420"/>
          </a:xfrm>
        </p:spPr>
        <p:txBody>
          <a:bodyPr/>
          <a:lstStyle/>
          <a:p>
            <a:r>
              <a:rPr lang="en-US" dirty="0">
                <a:solidFill>
                  <a:schemeClr val="bg1"/>
                </a:solidFill>
                <a:latin typeface="Power Green" panose="01000000000000000000" pitchFamily="2" charset="0"/>
                <a:ea typeface="Power Green" panose="01000000000000000000" pitchFamily="2" charset="0"/>
              </a:rPr>
              <a:t>By Zachary Johnson</a:t>
            </a:r>
          </a:p>
        </p:txBody>
      </p:sp>
    </p:spTree>
    <p:extLst>
      <p:ext uri="{BB962C8B-B14F-4D97-AF65-F5344CB8AC3E}">
        <p14:creationId xmlns:p14="http://schemas.microsoft.com/office/powerpoint/2010/main" val="6600434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Power Green" panose="01000000000000000000" pitchFamily="2" charset="0"/>
                <a:ea typeface="Power Green" panose="01000000000000000000" pitchFamily="2" charset="0"/>
              </a:rPr>
              <a:t>Choices</a:t>
            </a:r>
            <a:endParaRPr lang="en-US" dirty="0">
              <a:latin typeface="Power Green" panose="01000000000000000000" pitchFamily="2" charset="0"/>
              <a:ea typeface="Power Green" panose="01000000000000000000" pitchFamily="2" charset="0"/>
            </a:endParaRPr>
          </a:p>
        </p:txBody>
      </p:sp>
      <p:sp>
        <p:nvSpPr>
          <p:cNvPr id="3" name="Content Placeholder 2"/>
          <p:cNvSpPr>
            <a:spLocks noGrp="1"/>
          </p:cNvSpPr>
          <p:nvPr>
            <p:ph idx="1"/>
          </p:nvPr>
        </p:nvSpPr>
        <p:spPr/>
        <p:txBody>
          <a:bodyPr/>
          <a:lstStyle/>
          <a:p>
            <a:r>
              <a:rPr lang="en-US" dirty="0" smtClean="0">
                <a:latin typeface="Power Green" panose="01000000000000000000" pitchFamily="2" charset="0"/>
                <a:ea typeface="Power Green" panose="01000000000000000000" pitchFamily="2" charset="0"/>
              </a:rPr>
              <a:t>Seeing as the theme for the game is going to be space travel, I feel like using this sort of font would work well. The blocky-ness of Power Green makes it feel like it could be seen on a semi-future Computer.</a:t>
            </a:r>
          </a:p>
          <a:p>
            <a:r>
              <a:rPr lang="en-US" dirty="0" smtClean="0">
                <a:latin typeface="Power Green" panose="01000000000000000000" pitchFamily="2" charset="0"/>
                <a:ea typeface="Power Green" panose="01000000000000000000" pitchFamily="2" charset="0"/>
              </a:rPr>
              <a:t> Because the background of the game was going to be space, which is almost completely Black, I decided to make the text boxes several different shades of Pink/Purple and Red, with the Text being White, to maximize the visibility of the Text</a:t>
            </a:r>
          </a:p>
          <a:p>
            <a:r>
              <a:rPr lang="en-US" dirty="0" smtClean="0">
                <a:latin typeface="Power Green" panose="01000000000000000000" pitchFamily="2" charset="0"/>
                <a:ea typeface="Power Green" panose="01000000000000000000" pitchFamily="2" charset="0"/>
              </a:rPr>
              <a:t> At the start, the text box for the opening is at the bottom in order to bring attention to it but the text boxes later are at the top along with the HP and Day counters, the main seeing the Space Shuttle is much more important so it gets the best area on the screen but the HP and Day counters are also important information for the player but aren’t as important, so they are placed in the Upper right and Upper left corners.</a:t>
            </a:r>
            <a:endParaRPr lang="en-US" dirty="0">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1009432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r>
              <a:rPr lang="en-US" dirty="0"/>
              <a:t>Background picture of the Earth and the Moon</a:t>
            </a:r>
          </a:p>
        </p:txBody>
      </p:sp>
      <p:sp>
        <p:nvSpPr>
          <p:cNvPr id="5" name="Rectangle 4"/>
          <p:cNvSpPr/>
          <p:nvPr/>
        </p:nvSpPr>
        <p:spPr>
          <a:xfrm>
            <a:off x="1921470" y="2860519"/>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Start Game</a:t>
            </a:r>
          </a:p>
        </p:txBody>
      </p:sp>
      <p:sp>
        <p:nvSpPr>
          <p:cNvPr id="7" name="Rectangle 6"/>
          <p:cNvSpPr/>
          <p:nvPr/>
        </p:nvSpPr>
        <p:spPr>
          <a:xfrm>
            <a:off x="1921471" y="4347235"/>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Something</a:t>
            </a:r>
          </a:p>
        </p:txBody>
      </p:sp>
      <p:sp>
        <p:nvSpPr>
          <p:cNvPr id="8" name="Rectangle 7"/>
          <p:cNvSpPr/>
          <p:nvPr/>
        </p:nvSpPr>
        <p:spPr>
          <a:xfrm>
            <a:off x="1921471" y="5764392"/>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Credits</a:t>
            </a:r>
          </a:p>
        </p:txBody>
      </p:sp>
      <p:sp>
        <p:nvSpPr>
          <p:cNvPr id="9" name="Rectangle 8"/>
          <p:cNvSpPr/>
          <p:nvPr/>
        </p:nvSpPr>
        <p:spPr>
          <a:xfrm>
            <a:off x="1523142" y="746413"/>
            <a:ext cx="8618481" cy="951470"/>
          </a:xfrm>
          <a:prstGeom prst="rect">
            <a:avLst/>
          </a:prstGeom>
          <a:solidFill>
            <a:schemeClr val="accent2">
              <a:lumMod val="5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ower Green" panose="01000000000000000000" pitchFamily="2" charset="0"/>
                <a:ea typeface="Power Green" panose="01000000000000000000" pitchFamily="2" charset="0"/>
              </a:rPr>
              <a:t>Title</a:t>
            </a:r>
          </a:p>
        </p:txBody>
      </p:sp>
    </p:spTree>
    <p:extLst>
      <p:ext uri="{BB962C8B-B14F-4D97-AF65-F5344CB8AC3E}">
        <p14:creationId xmlns:p14="http://schemas.microsoft.com/office/powerpoint/2010/main" val="34757466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Power Green" panose="01000000000000000000" pitchFamily="2" charset="0"/>
                <a:ea typeface="Power Green" panose="01000000000000000000" pitchFamily="2" charset="0"/>
              </a:rPr>
              <a:t>Choices #2</a:t>
            </a:r>
            <a:endParaRPr lang="en-US" dirty="0">
              <a:latin typeface="Power Green" panose="01000000000000000000" pitchFamily="2" charset="0"/>
              <a:ea typeface="Power Green" panose="01000000000000000000" pitchFamily="2" charset="0"/>
            </a:endParaRPr>
          </a:p>
        </p:txBody>
      </p:sp>
      <p:sp>
        <p:nvSpPr>
          <p:cNvPr id="3" name="Content Placeholder 2"/>
          <p:cNvSpPr>
            <a:spLocks noGrp="1"/>
          </p:cNvSpPr>
          <p:nvPr>
            <p:ph idx="1"/>
          </p:nvPr>
        </p:nvSpPr>
        <p:spPr/>
        <p:txBody>
          <a:bodyPr/>
          <a:lstStyle/>
          <a:p>
            <a:r>
              <a:rPr lang="en-US" dirty="0" smtClean="0">
                <a:latin typeface="Power Green" panose="01000000000000000000" pitchFamily="2" charset="0"/>
                <a:ea typeface="Power Green" panose="01000000000000000000" pitchFamily="2" charset="0"/>
              </a:rPr>
              <a:t>The Title menu is supposed to convey to the player where the starting line is and where the goal is. </a:t>
            </a:r>
          </a:p>
          <a:p>
            <a:r>
              <a:rPr lang="en-US" dirty="0" smtClean="0">
                <a:latin typeface="Power Green" panose="01000000000000000000" pitchFamily="2" charset="0"/>
                <a:ea typeface="Power Green" panose="01000000000000000000" pitchFamily="2" charset="0"/>
              </a:rPr>
              <a:t>At the start of the game, the player is on Earth and makes decisions to either pack food into their Space Shuttle or upgrade the Space Shuttle to handle what space throws at it better, so it’s background is still the Earth</a:t>
            </a:r>
          </a:p>
          <a:p>
            <a:r>
              <a:rPr lang="en-US" dirty="0" smtClean="0">
                <a:latin typeface="Power Green" panose="01000000000000000000" pitchFamily="2" charset="0"/>
                <a:ea typeface="Power Green" panose="01000000000000000000" pitchFamily="2" charset="0"/>
              </a:rPr>
              <a:t>But after that sequence, the Player’s Shuttle launches into space, so it has a background of Space that loops in order to emulate the shuttle Flying</a:t>
            </a:r>
          </a:p>
          <a:p>
            <a:endParaRPr lang="en-US" dirty="0" smtClean="0">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1958289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4954" y="2603500"/>
            <a:ext cx="8825659" cy="3416300"/>
          </a:xfrm>
          <a:solidFill>
            <a:srgbClr val="5A0933"/>
          </a:solidFill>
          <a:ln>
            <a:solidFill>
              <a:srgbClr val="710949"/>
            </a:solidFill>
          </a:ln>
        </p:spPr>
        <p:txBody>
          <a:bodyPr>
            <a:normAutofit/>
          </a:bodyPr>
          <a:lstStyle/>
          <a:p>
            <a:r>
              <a:rPr lang="en-US" dirty="0" smtClean="0">
                <a:solidFill>
                  <a:srgbClr val="FFFFFF"/>
                </a:solidFill>
                <a:latin typeface="Power Green" panose="01000000000000000000" pitchFamily="2" charset="0"/>
                <a:ea typeface="Power Green" panose="01000000000000000000" pitchFamily="2" charset="0"/>
              </a:rPr>
              <a:t>Outline </a:t>
            </a:r>
          </a:p>
          <a:p>
            <a:pPr lvl="1"/>
            <a:r>
              <a:rPr lang="en-US" dirty="0" smtClean="0">
                <a:solidFill>
                  <a:srgbClr val="FFFFFF"/>
                </a:solidFill>
                <a:latin typeface="Power Green" panose="01000000000000000000" pitchFamily="2" charset="0"/>
                <a:ea typeface="Power Green" panose="01000000000000000000" pitchFamily="2" charset="0"/>
              </a:rPr>
              <a:t>131 </a:t>
            </a:r>
            <a:r>
              <a:rPr lang="en-US" dirty="0">
                <a:solidFill>
                  <a:srgbClr val="FFFFFF"/>
                </a:solidFill>
                <a:latin typeface="Power Green" panose="01000000000000000000" pitchFamily="2" charset="0"/>
                <a:ea typeface="Power Green" panose="01000000000000000000" pitchFamily="2" charset="0"/>
              </a:rPr>
              <a:t>Red</a:t>
            </a:r>
          </a:p>
          <a:p>
            <a:pPr lvl="1"/>
            <a:r>
              <a:rPr lang="en-US" dirty="0">
                <a:solidFill>
                  <a:srgbClr val="FFFFFF"/>
                </a:solidFill>
                <a:latin typeface="Power Green" panose="01000000000000000000" pitchFamily="2" charset="0"/>
                <a:ea typeface="Power Green" panose="01000000000000000000" pitchFamily="2" charset="0"/>
              </a:rPr>
              <a:t>9 Green </a:t>
            </a:r>
          </a:p>
          <a:p>
            <a:pPr lvl="1"/>
            <a:r>
              <a:rPr lang="en-US" dirty="0">
                <a:solidFill>
                  <a:srgbClr val="FFFFFF"/>
                </a:solidFill>
                <a:latin typeface="Power Green" panose="01000000000000000000" pitchFamily="2" charset="0"/>
                <a:ea typeface="Power Green" panose="01000000000000000000" pitchFamily="2" charset="0"/>
              </a:rPr>
              <a:t>73 Blue</a:t>
            </a:r>
          </a:p>
          <a:p>
            <a:endParaRPr lang="en-US" dirty="0">
              <a:solidFill>
                <a:srgbClr val="FFFFFF"/>
              </a:solidFill>
              <a:latin typeface="Power Green" panose="01000000000000000000" pitchFamily="2" charset="0"/>
              <a:ea typeface="Power Green" panose="01000000000000000000" pitchFamily="2" charset="0"/>
            </a:endParaRPr>
          </a:p>
          <a:p>
            <a:r>
              <a:rPr lang="en-US" dirty="0" smtClean="0">
                <a:solidFill>
                  <a:srgbClr val="FFFFFF"/>
                </a:solidFill>
                <a:latin typeface="Power Green" panose="01000000000000000000" pitchFamily="2" charset="0"/>
                <a:ea typeface="Power Green" panose="01000000000000000000" pitchFamily="2" charset="0"/>
              </a:rPr>
              <a:t>Fill</a:t>
            </a:r>
          </a:p>
          <a:p>
            <a:pPr lvl="1"/>
            <a:r>
              <a:rPr lang="en-US" dirty="0" smtClean="0">
                <a:solidFill>
                  <a:srgbClr val="FFFFFF"/>
                </a:solidFill>
                <a:latin typeface="Power Green" panose="01000000000000000000" pitchFamily="2" charset="0"/>
                <a:ea typeface="Power Green" panose="01000000000000000000" pitchFamily="2" charset="0"/>
              </a:rPr>
              <a:t>90  </a:t>
            </a:r>
            <a:r>
              <a:rPr lang="en-US" dirty="0">
                <a:solidFill>
                  <a:srgbClr val="FFFFFF"/>
                </a:solidFill>
                <a:latin typeface="Power Green" panose="01000000000000000000" pitchFamily="2" charset="0"/>
                <a:ea typeface="Power Green" panose="01000000000000000000" pitchFamily="2" charset="0"/>
              </a:rPr>
              <a:t>Red</a:t>
            </a:r>
          </a:p>
          <a:p>
            <a:pPr lvl="1"/>
            <a:r>
              <a:rPr lang="en-US" dirty="0">
                <a:solidFill>
                  <a:srgbClr val="FFFFFF"/>
                </a:solidFill>
                <a:latin typeface="Power Green" panose="01000000000000000000" pitchFamily="2" charset="0"/>
                <a:ea typeface="Power Green" panose="01000000000000000000" pitchFamily="2" charset="0"/>
              </a:rPr>
              <a:t>9 Green</a:t>
            </a:r>
          </a:p>
          <a:p>
            <a:pPr lvl="1"/>
            <a:r>
              <a:rPr lang="en-US" dirty="0">
                <a:solidFill>
                  <a:srgbClr val="FFFFFF"/>
                </a:solidFill>
                <a:latin typeface="Power Green" panose="01000000000000000000" pitchFamily="2" charset="0"/>
                <a:ea typeface="Power Green" panose="01000000000000000000" pitchFamily="2" charset="0"/>
              </a:rPr>
              <a:t>51 Blue</a:t>
            </a:r>
          </a:p>
        </p:txBody>
      </p:sp>
      <p:sp>
        <p:nvSpPr>
          <p:cNvPr id="2" name="Title 1"/>
          <p:cNvSpPr>
            <a:spLocks noGrp="1"/>
          </p:cNvSpPr>
          <p:nvPr>
            <p:ph type="title"/>
          </p:nvPr>
        </p:nvSpPr>
        <p:spPr>
          <a:xfrm>
            <a:off x="1154954" y="973668"/>
            <a:ext cx="8761413" cy="706964"/>
          </a:xfrm>
        </p:spPr>
        <p:txBody>
          <a:bodyPr/>
          <a:lstStyle/>
          <a:p>
            <a:r>
              <a:rPr lang="en-US" dirty="0" smtClean="0">
                <a:latin typeface="Power Green" panose="02070309020205020404" pitchFamily="2" charset="0"/>
                <a:ea typeface="Power Green" panose="02070309020205020404" pitchFamily="2" charset="0"/>
              </a:rPr>
              <a:t>Colors</a:t>
            </a:r>
            <a:endParaRPr lang="en-US" dirty="0">
              <a:latin typeface="Power Green" panose="02070309020205020404" pitchFamily="2" charset="0"/>
              <a:ea typeface="Power Green" panose="02070309020205020404" pitchFamily="2" charset="0"/>
            </a:endParaRPr>
          </a:p>
        </p:txBody>
      </p:sp>
      <p:sp>
        <p:nvSpPr>
          <p:cNvPr id="7" name="Content Placeholder 2"/>
          <p:cNvSpPr txBox="1">
            <a:spLocks/>
          </p:cNvSpPr>
          <p:nvPr/>
        </p:nvSpPr>
        <p:spPr>
          <a:xfrm>
            <a:off x="2969110" y="2603500"/>
            <a:ext cx="4687851" cy="3416300"/>
          </a:xfrm>
          <a:prstGeom prst="rect">
            <a:avLst/>
          </a:prstGeom>
          <a:solidFill>
            <a:srgbClr val="830949"/>
          </a:solidFill>
          <a:ln>
            <a:solidFill>
              <a:srgbClr val="5A0933"/>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smtClean="0">
                <a:solidFill>
                  <a:srgbClr val="FFFFFF"/>
                </a:solidFill>
                <a:latin typeface="Power Green" panose="01000000000000000000" pitchFamily="2" charset="0"/>
                <a:ea typeface="Power Green" panose="01000000000000000000" pitchFamily="2" charset="0"/>
              </a:rPr>
              <a:t>Outline</a:t>
            </a:r>
          </a:p>
          <a:p>
            <a:pPr lvl="1"/>
            <a:r>
              <a:rPr lang="en-US" dirty="0">
                <a:solidFill>
                  <a:srgbClr val="FFFFFF"/>
                </a:solidFill>
                <a:latin typeface="Power Green" panose="01000000000000000000" pitchFamily="2" charset="0"/>
                <a:ea typeface="Power Green" panose="01000000000000000000" pitchFamily="2" charset="0"/>
              </a:rPr>
              <a:t>90  Red</a:t>
            </a:r>
          </a:p>
          <a:p>
            <a:pPr lvl="1"/>
            <a:r>
              <a:rPr lang="en-US" dirty="0">
                <a:solidFill>
                  <a:srgbClr val="FFFFFF"/>
                </a:solidFill>
                <a:latin typeface="Power Green" panose="01000000000000000000" pitchFamily="2" charset="0"/>
                <a:ea typeface="Power Green" panose="01000000000000000000" pitchFamily="2" charset="0"/>
              </a:rPr>
              <a:t>9 Green</a:t>
            </a:r>
          </a:p>
          <a:p>
            <a:pPr lvl="1"/>
            <a:r>
              <a:rPr lang="en-US" dirty="0">
                <a:solidFill>
                  <a:srgbClr val="FFFFFF"/>
                </a:solidFill>
                <a:latin typeface="Power Green" panose="01000000000000000000" pitchFamily="2" charset="0"/>
                <a:ea typeface="Power Green" panose="01000000000000000000" pitchFamily="2" charset="0"/>
              </a:rPr>
              <a:t>51 Blue</a:t>
            </a:r>
          </a:p>
          <a:p>
            <a:endParaRPr lang="en-US" dirty="0" smtClean="0">
              <a:solidFill>
                <a:srgbClr val="FFFFFF"/>
              </a:solidFill>
              <a:latin typeface="Power Green" panose="01000000000000000000" pitchFamily="2" charset="0"/>
              <a:ea typeface="Power Green" panose="01000000000000000000" pitchFamily="2" charset="0"/>
            </a:endParaRPr>
          </a:p>
          <a:p>
            <a:r>
              <a:rPr lang="en-US" dirty="0" smtClean="0">
                <a:solidFill>
                  <a:srgbClr val="FFFFFF"/>
                </a:solidFill>
                <a:latin typeface="Power Green" panose="01000000000000000000" pitchFamily="2" charset="0"/>
                <a:ea typeface="Power Green" panose="01000000000000000000" pitchFamily="2" charset="0"/>
              </a:rPr>
              <a:t>Fill </a:t>
            </a:r>
          </a:p>
          <a:p>
            <a:pPr lvl="1"/>
            <a:r>
              <a:rPr lang="en-US" dirty="0">
                <a:solidFill>
                  <a:srgbClr val="FFFFFF"/>
                </a:solidFill>
                <a:latin typeface="Power Green" panose="01000000000000000000" pitchFamily="2" charset="0"/>
                <a:ea typeface="Power Green" panose="01000000000000000000" pitchFamily="2" charset="0"/>
              </a:rPr>
              <a:t>131 Red</a:t>
            </a:r>
          </a:p>
          <a:p>
            <a:pPr lvl="1"/>
            <a:r>
              <a:rPr lang="en-US" dirty="0">
                <a:solidFill>
                  <a:srgbClr val="FFFFFF"/>
                </a:solidFill>
                <a:latin typeface="Power Green" panose="01000000000000000000" pitchFamily="2" charset="0"/>
                <a:ea typeface="Power Green" panose="01000000000000000000" pitchFamily="2" charset="0"/>
              </a:rPr>
              <a:t>9 Green </a:t>
            </a:r>
          </a:p>
          <a:p>
            <a:pPr lvl="1"/>
            <a:r>
              <a:rPr lang="en-US" dirty="0">
                <a:solidFill>
                  <a:srgbClr val="FFFFFF"/>
                </a:solidFill>
                <a:latin typeface="Power Green" panose="01000000000000000000" pitchFamily="2" charset="0"/>
                <a:ea typeface="Power Green" panose="01000000000000000000" pitchFamily="2" charset="0"/>
              </a:rPr>
              <a:t>73 </a:t>
            </a:r>
            <a:r>
              <a:rPr lang="en-US" dirty="0" smtClean="0">
                <a:solidFill>
                  <a:srgbClr val="FFFFFF"/>
                </a:solidFill>
                <a:latin typeface="Power Green" panose="01000000000000000000" pitchFamily="2" charset="0"/>
                <a:ea typeface="Power Green" panose="01000000000000000000" pitchFamily="2" charset="0"/>
              </a:rPr>
              <a:t>Blue</a:t>
            </a:r>
          </a:p>
        </p:txBody>
      </p:sp>
      <p:sp>
        <p:nvSpPr>
          <p:cNvPr id="10" name="Content Placeholder 2"/>
          <p:cNvSpPr txBox="1">
            <a:spLocks/>
          </p:cNvSpPr>
          <p:nvPr/>
        </p:nvSpPr>
        <p:spPr>
          <a:xfrm>
            <a:off x="4970033" y="2603500"/>
            <a:ext cx="5010580" cy="3416300"/>
          </a:xfrm>
          <a:prstGeom prst="rect">
            <a:avLst/>
          </a:prstGeom>
          <a:solidFill>
            <a:srgbClr val="7E1233"/>
          </a:solidFill>
          <a:ln>
            <a:solidFill>
              <a:srgbClr val="BD1B4C"/>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smtClean="0">
                <a:solidFill>
                  <a:srgbClr val="FFFFFF"/>
                </a:solidFill>
                <a:latin typeface="Power Green" panose="01000000000000000000" pitchFamily="2" charset="0"/>
                <a:ea typeface="Power Green" panose="01000000000000000000" pitchFamily="2" charset="0"/>
              </a:rPr>
              <a:t>Outline</a:t>
            </a:r>
          </a:p>
          <a:p>
            <a:pPr lvl="1"/>
            <a:r>
              <a:rPr lang="en-US" dirty="0" smtClean="0">
                <a:solidFill>
                  <a:srgbClr val="FFFFFF"/>
                </a:solidFill>
                <a:latin typeface="Power Green" panose="01000000000000000000" pitchFamily="2" charset="0"/>
                <a:ea typeface="Power Green" panose="01000000000000000000" pitchFamily="2" charset="0"/>
              </a:rPr>
              <a:t>189 Red</a:t>
            </a:r>
          </a:p>
          <a:p>
            <a:pPr lvl="1"/>
            <a:r>
              <a:rPr lang="en-US" dirty="0" smtClean="0">
                <a:solidFill>
                  <a:srgbClr val="FFFFFF"/>
                </a:solidFill>
                <a:latin typeface="Power Green" panose="01000000000000000000" pitchFamily="2" charset="0"/>
                <a:ea typeface="Power Green" panose="01000000000000000000" pitchFamily="2" charset="0"/>
              </a:rPr>
              <a:t>27 Green </a:t>
            </a:r>
          </a:p>
          <a:p>
            <a:pPr lvl="1"/>
            <a:r>
              <a:rPr lang="en-US" dirty="0" smtClean="0">
                <a:solidFill>
                  <a:srgbClr val="FFFFFF"/>
                </a:solidFill>
                <a:latin typeface="Power Green" panose="01000000000000000000" pitchFamily="2" charset="0"/>
                <a:ea typeface="Power Green" panose="01000000000000000000" pitchFamily="2" charset="0"/>
              </a:rPr>
              <a:t>76 Blue</a:t>
            </a:r>
          </a:p>
          <a:p>
            <a:endParaRPr lang="en-US" dirty="0" smtClean="0">
              <a:solidFill>
                <a:srgbClr val="FFFFFF"/>
              </a:solidFill>
              <a:latin typeface="Power Green" panose="01000000000000000000" pitchFamily="2" charset="0"/>
              <a:ea typeface="Power Green" panose="01000000000000000000" pitchFamily="2" charset="0"/>
            </a:endParaRPr>
          </a:p>
          <a:p>
            <a:r>
              <a:rPr lang="en-US" dirty="0" smtClean="0">
                <a:solidFill>
                  <a:srgbClr val="FFFFFF"/>
                </a:solidFill>
                <a:latin typeface="Power Green" panose="01000000000000000000" pitchFamily="2" charset="0"/>
                <a:ea typeface="Power Green" panose="01000000000000000000" pitchFamily="2" charset="0"/>
              </a:rPr>
              <a:t>Fill</a:t>
            </a:r>
          </a:p>
          <a:p>
            <a:pPr lvl="1"/>
            <a:r>
              <a:rPr lang="en-US" dirty="0" smtClean="0">
                <a:solidFill>
                  <a:srgbClr val="FFFFFF"/>
                </a:solidFill>
                <a:latin typeface="Power Green" panose="01000000000000000000" pitchFamily="2" charset="0"/>
                <a:ea typeface="Power Green" panose="01000000000000000000" pitchFamily="2" charset="0"/>
              </a:rPr>
              <a:t>126  Red</a:t>
            </a:r>
          </a:p>
          <a:p>
            <a:pPr lvl="1"/>
            <a:r>
              <a:rPr lang="en-US" dirty="0" smtClean="0">
                <a:solidFill>
                  <a:srgbClr val="FFFFFF"/>
                </a:solidFill>
                <a:latin typeface="Power Green" panose="01000000000000000000" pitchFamily="2" charset="0"/>
                <a:ea typeface="Power Green" panose="01000000000000000000" pitchFamily="2" charset="0"/>
              </a:rPr>
              <a:t>18 Green</a:t>
            </a:r>
          </a:p>
          <a:p>
            <a:pPr lvl="1"/>
            <a:r>
              <a:rPr lang="en-US" dirty="0" smtClean="0">
                <a:solidFill>
                  <a:srgbClr val="FFFFFF"/>
                </a:solidFill>
                <a:latin typeface="Power Green" panose="01000000000000000000" pitchFamily="2" charset="0"/>
                <a:ea typeface="Power Green" panose="01000000000000000000" pitchFamily="2" charset="0"/>
              </a:rPr>
              <a:t>51 Blue</a:t>
            </a:r>
            <a:endParaRPr lang="en-US" dirty="0">
              <a:solidFill>
                <a:srgbClr val="FFFFFF"/>
              </a:solidFill>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4140810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rot="5400000">
            <a:off x="-4732990" y="-10103668"/>
            <a:ext cx="21680143" cy="12214165"/>
          </a:xfrm>
          <a:prstGeom prst="rect">
            <a:avLst/>
          </a:prstGeom>
        </p:spPr>
      </p:pic>
      <p:sp>
        <p:nvSpPr>
          <p:cNvPr id="2" name="Title 1"/>
          <p:cNvSpPr>
            <a:spLocks noGrp="1"/>
          </p:cNvSpPr>
          <p:nvPr>
            <p:ph type="title"/>
          </p:nvPr>
        </p:nvSpPr>
        <p:spPr>
          <a:xfrm>
            <a:off x="1154954" y="973668"/>
            <a:ext cx="8761413" cy="706964"/>
          </a:xfrm>
        </p:spPr>
        <p:txBody>
          <a:bodyPr/>
          <a:lstStyle/>
          <a:p>
            <a:r>
              <a:rPr lang="en-US" dirty="0" smtClean="0">
                <a:latin typeface="Power Green" panose="02070309020205020404" pitchFamily="2" charset="0"/>
                <a:ea typeface="Power Green" panose="02070309020205020404" pitchFamily="2" charset="0"/>
              </a:rPr>
              <a:t>Colors On The Background</a:t>
            </a:r>
            <a:endParaRPr lang="en-US" dirty="0">
              <a:latin typeface="Power Green" panose="02070309020205020404" pitchFamily="2" charset="0"/>
              <a:ea typeface="Power Green" panose="02070309020205020404" pitchFamily="2" charset="0"/>
            </a:endParaRPr>
          </a:p>
        </p:txBody>
      </p:sp>
      <p:sp>
        <p:nvSpPr>
          <p:cNvPr id="4" name="Content Placeholder 3"/>
          <p:cNvSpPr>
            <a:spLocks noGrp="1"/>
          </p:cNvSpPr>
          <p:nvPr>
            <p:ph idx="1"/>
          </p:nvPr>
        </p:nvSpPr>
        <p:spPr/>
        <p:txBody>
          <a:bodyPr/>
          <a:lstStyle/>
          <a:p>
            <a:endParaRPr lang="en-US" dirty="0"/>
          </a:p>
        </p:txBody>
      </p:sp>
      <p:sp>
        <p:nvSpPr>
          <p:cNvPr id="12" name="Content Placeholder 2"/>
          <p:cNvSpPr txBox="1">
            <a:spLocks/>
          </p:cNvSpPr>
          <p:nvPr/>
        </p:nvSpPr>
        <p:spPr>
          <a:xfrm>
            <a:off x="1154954" y="2603500"/>
            <a:ext cx="8825659" cy="3416300"/>
          </a:xfrm>
          <a:prstGeom prst="rect">
            <a:avLst/>
          </a:prstGeom>
          <a:solidFill>
            <a:srgbClr val="5A0933"/>
          </a:solidFill>
          <a:ln>
            <a:solidFill>
              <a:srgbClr val="710949"/>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smtClean="0">
                <a:solidFill>
                  <a:srgbClr val="FFFFFF"/>
                </a:solidFill>
                <a:latin typeface="Power Green" panose="01000000000000000000" pitchFamily="2" charset="0"/>
                <a:ea typeface="Power Green" panose="01000000000000000000" pitchFamily="2" charset="0"/>
              </a:rPr>
              <a:t>Outline </a:t>
            </a:r>
          </a:p>
          <a:p>
            <a:pPr lvl="1"/>
            <a:r>
              <a:rPr lang="en-US" dirty="0" smtClean="0">
                <a:solidFill>
                  <a:srgbClr val="FFFFFF"/>
                </a:solidFill>
                <a:latin typeface="Power Green" panose="01000000000000000000" pitchFamily="2" charset="0"/>
                <a:ea typeface="Power Green" panose="01000000000000000000" pitchFamily="2" charset="0"/>
              </a:rPr>
              <a:t>131 Red</a:t>
            </a:r>
          </a:p>
          <a:p>
            <a:pPr lvl="1"/>
            <a:r>
              <a:rPr lang="en-US" dirty="0" smtClean="0">
                <a:solidFill>
                  <a:srgbClr val="FFFFFF"/>
                </a:solidFill>
                <a:latin typeface="Power Green" panose="01000000000000000000" pitchFamily="2" charset="0"/>
                <a:ea typeface="Power Green" panose="01000000000000000000" pitchFamily="2" charset="0"/>
              </a:rPr>
              <a:t>9 Green </a:t>
            </a:r>
          </a:p>
          <a:p>
            <a:pPr lvl="1"/>
            <a:r>
              <a:rPr lang="en-US" dirty="0" smtClean="0">
                <a:solidFill>
                  <a:srgbClr val="FFFFFF"/>
                </a:solidFill>
                <a:latin typeface="Power Green" panose="01000000000000000000" pitchFamily="2" charset="0"/>
                <a:ea typeface="Power Green" panose="01000000000000000000" pitchFamily="2" charset="0"/>
              </a:rPr>
              <a:t>73 Blue</a:t>
            </a:r>
          </a:p>
          <a:p>
            <a:endParaRPr lang="en-US" dirty="0" smtClean="0">
              <a:solidFill>
                <a:srgbClr val="FFFFFF"/>
              </a:solidFill>
              <a:latin typeface="Power Green" panose="01000000000000000000" pitchFamily="2" charset="0"/>
              <a:ea typeface="Power Green" panose="01000000000000000000" pitchFamily="2" charset="0"/>
            </a:endParaRPr>
          </a:p>
          <a:p>
            <a:r>
              <a:rPr lang="en-US" dirty="0" smtClean="0">
                <a:solidFill>
                  <a:srgbClr val="FFFFFF"/>
                </a:solidFill>
                <a:latin typeface="Power Green" panose="01000000000000000000" pitchFamily="2" charset="0"/>
                <a:ea typeface="Power Green" panose="01000000000000000000" pitchFamily="2" charset="0"/>
              </a:rPr>
              <a:t>Fill</a:t>
            </a:r>
          </a:p>
          <a:p>
            <a:pPr lvl="1"/>
            <a:r>
              <a:rPr lang="en-US" dirty="0" smtClean="0">
                <a:solidFill>
                  <a:srgbClr val="FFFFFF"/>
                </a:solidFill>
                <a:latin typeface="Power Green" panose="01000000000000000000" pitchFamily="2" charset="0"/>
                <a:ea typeface="Power Green" panose="01000000000000000000" pitchFamily="2" charset="0"/>
              </a:rPr>
              <a:t>90  Red</a:t>
            </a:r>
          </a:p>
          <a:p>
            <a:pPr lvl="1"/>
            <a:r>
              <a:rPr lang="en-US" dirty="0" smtClean="0">
                <a:solidFill>
                  <a:srgbClr val="FFFFFF"/>
                </a:solidFill>
                <a:latin typeface="Power Green" panose="01000000000000000000" pitchFamily="2" charset="0"/>
                <a:ea typeface="Power Green" panose="01000000000000000000" pitchFamily="2" charset="0"/>
              </a:rPr>
              <a:t>9 Green</a:t>
            </a:r>
          </a:p>
          <a:p>
            <a:pPr lvl="1"/>
            <a:r>
              <a:rPr lang="en-US" dirty="0" smtClean="0">
                <a:solidFill>
                  <a:srgbClr val="FFFFFF"/>
                </a:solidFill>
                <a:latin typeface="Power Green" panose="01000000000000000000" pitchFamily="2" charset="0"/>
                <a:ea typeface="Power Green" panose="01000000000000000000" pitchFamily="2" charset="0"/>
              </a:rPr>
              <a:t>51 Blue</a:t>
            </a:r>
            <a:endParaRPr lang="en-US" dirty="0">
              <a:solidFill>
                <a:srgbClr val="FFFFFF"/>
              </a:solidFill>
              <a:latin typeface="Power Green" panose="01000000000000000000" pitchFamily="2" charset="0"/>
              <a:ea typeface="Power Green" panose="01000000000000000000" pitchFamily="2" charset="0"/>
            </a:endParaRPr>
          </a:p>
        </p:txBody>
      </p:sp>
      <p:sp>
        <p:nvSpPr>
          <p:cNvPr id="13" name="Content Placeholder 2"/>
          <p:cNvSpPr txBox="1">
            <a:spLocks/>
          </p:cNvSpPr>
          <p:nvPr/>
        </p:nvSpPr>
        <p:spPr>
          <a:xfrm>
            <a:off x="2969110" y="2603500"/>
            <a:ext cx="4687851" cy="3416300"/>
          </a:xfrm>
          <a:prstGeom prst="rect">
            <a:avLst/>
          </a:prstGeom>
          <a:solidFill>
            <a:srgbClr val="830949"/>
          </a:solidFill>
          <a:ln>
            <a:solidFill>
              <a:srgbClr val="5A0933"/>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smtClean="0">
                <a:solidFill>
                  <a:srgbClr val="FFFFFF"/>
                </a:solidFill>
                <a:latin typeface="Power Green" panose="01000000000000000000" pitchFamily="2" charset="0"/>
                <a:ea typeface="Power Green" panose="01000000000000000000" pitchFamily="2" charset="0"/>
              </a:rPr>
              <a:t>Outline</a:t>
            </a:r>
          </a:p>
          <a:p>
            <a:pPr lvl="1"/>
            <a:r>
              <a:rPr lang="en-US" dirty="0">
                <a:solidFill>
                  <a:srgbClr val="FFFFFF"/>
                </a:solidFill>
                <a:latin typeface="Power Green" panose="01000000000000000000" pitchFamily="2" charset="0"/>
                <a:ea typeface="Power Green" panose="01000000000000000000" pitchFamily="2" charset="0"/>
              </a:rPr>
              <a:t>90  Red</a:t>
            </a:r>
          </a:p>
          <a:p>
            <a:pPr lvl="1"/>
            <a:r>
              <a:rPr lang="en-US" dirty="0">
                <a:solidFill>
                  <a:srgbClr val="FFFFFF"/>
                </a:solidFill>
                <a:latin typeface="Power Green" panose="01000000000000000000" pitchFamily="2" charset="0"/>
                <a:ea typeface="Power Green" panose="01000000000000000000" pitchFamily="2" charset="0"/>
              </a:rPr>
              <a:t>9 Green</a:t>
            </a:r>
          </a:p>
          <a:p>
            <a:pPr lvl="1"/>
            <a:r>
              <a:rPr lang="en-US" dirty="0">
                <a:solidFill>
                  <a:srgbClr val="FFFFFF"/>
                </a:solidFill>
                <a:latin typeface="Power Green" panose="01000000000000000000" pitchFamily="2" charset="0"/>
                <a:ea typeface="Power Green" panose="01000000000000000000" pitchFamily="2" charset="0"/>
              </a:rPr>
              <a:t>51 Blue</a:t>
            </a:r>
          </a:p>
          <a:p>
            <a:endParaRPr lang="en-US" dirty="0" smtClean="0">
              <a:solidFill>
                <a:srgbClr val="FFFFFF"/>
              </a:solidFill>
              <a:latin typeface="Power Green" panose="01000000000000000000" pitchFamily="2" charset="0"/>
              <a:ea typeface="Power Green" panose="01000000000000000000" pitchFamily="2" charset="0"/>
            </a:endParaRPr>
          </a:p>
          <a:p>
            <a:r>
              <a:rPr lang="en-US" dirty="0" smtClean="0">
                <a:solidFill>
                  <a:srgbClr val="FFFFFF"/>
                </a:solidFill>
                <a:latin typeface="Power Green" panose="01000000000000000000" pitchFamily="2" charset="0"/>
                <a:ea typeface="Power Green" panose="01000000000000000000" pitchFamily="2" charset="0"/>
              </a:rPr>
              <a:t>Fill </a:t>
            </a:r>
          </a:p>
          <a:p>
            <a:pPr lvl="1"/>
            <a:r>
              <a:rPr lang="en-US" dirty="0">
                <a:solidFill>
                  <a:srgbClr val="FFFFFF"/>
                </a:solidFill>
                <a:latin typeface="Power Green" panose="01000000000000000000" pitchFamily="2" charset="0"/>
                <a:ea typeface="Power Green" panose="01000000000000000000" pitchFamily="2" charset="0"/>
              </a:rPr>
              <a:t>131 Red</a:t>
            </a:r>
          </a:p>
          <a:p>
            <a:pPr lvl="1"/>
            <a:r>
              <a:rPr lang="en-US" dirty="0">
                <a:solidFill>
                  <a:srgbClr val="FFFFFF"/>
                </a:solidFill>
                <a:latin typeface="Power Green" panose="01000000000000000000" pitchFamily="2" charset="0"/>
                <a:ea typeface="Power Green" panose="01000000000000000000" pitchFamily="2" charset="0"/>
              </a:rPr>
              <a:t>9 Green </a:t>
            </a:r>
          </a:p>
          <a:p>
            <a:pPr lvl="1"/>
            <a:r>
              <a:rPr lang="en-US" dirty="0">
                <a:solidFill>
                  <a:srgbClr val="FFFFFF"/>
                </a:solidFill>
                <a:latin typeface="Power Green" panose="01000000000000000000" pitchFamily="2" charset="0"/>
                <a:ea typeface="Power Green" panose="01000000000000000000" pitchFamily="2" charset="0"/>
              </a:rPr>
              <a:t>73 </a:t>
            </a:r>
            <a:r>
              <a:rPr lang="en-US" dirty="0" smtClean="0">
                <a:solidFill>
                  <a:srgbClr val="FFFFFF"/>
                </a:solidFill>
                <a:latin typeface="Power Green" panose="01000000000000000000" pitchFamily="2" charset="0"/>
                <a:ea typeface="Power Green" panose="01000000000000000000" pitchFamily="2" charset="0"/>
              </a:rPr>
              <a:t>Blue</a:t>
            </a:r>
          </a:p>
        </p:txBody>
      </p:sp>
      <p:sp>
        <p:nvSpPr>
          <p:cNvPr id="14" name="Content Placeholder 2"/>
          <p:cNvSpPr txBox="1">
            <a:spLocks/>
          </p:cNvSpPr>
          <p:nvPr/>
        </p:nvSpPr>
        <p:spPr>
          <a:xfrm>
            <a:off x="4970033" y="2603500"/>
            <a:ext cx="5010580" cy="3416300"/>
          </a:xfrm>
          <a:prstGeom prst="rect">
            <a:avLst/>
          </a:prstGeom>
          <a:solidFill>
            <a:srgbClr val="7E1233"/>
          </a:solidFill>
          <a:ln>
            <a:solidFill>
              <a:srgbClr val="BD1B4C"/>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smtClean="0">
                <a:solidFill>
                  <a:srgbClr val="FFFFFF"/>
                </a:solidFill>
                <a:latin typeface="Power Green" panose="01000000000000000000" pitchFamily="2" charset="0"/>
                <a:ea typeface="Power Green" panose="01000000000000000000" pitchFamily="2" charset="0"/>
              </a:rPr>
              <a:t>Outline</a:t>
            </a:r>
          </a:p>
          <a:p>
            <a:pPr lvl="1"/>
            <a:r>
              <a:rPr lang="en-US" dirty="0" smtClean="0">
                <a:solidFill>
                  <a:srgbClr val="FFFFFF"/>
                </a:solidFill>
                <a:latin typeface="Power Green" panose="01000000000000000000" pitchFamily="2" charset="0"/>
                <a:ea typeface="Power Green" panose="01000000000000000000" pitchFamily="2" charset="0"/>
              </a:rPr>
              <a:t>189 Red</a:t>
            </a:r>
          </a:p>
          <a:p>
            <a:pPr lvl="1"/>
            <a:r>
              <a:rPr lang="en-US" dirty="0" smtClean="0">
                <a:solidFill>
                  <a:srgbClr val="FFFFFF"/>
                </a:solidFill>
                <a:latin typeface="Power Green" panose="01000000000000000000" pitchFamily="2" charset="0"/>
                <a:ea typeface="Power Green" panose="01000000000000000000" pitchFamily="2" charset="0"/>
              </a:rPr>
              <a:t>27 Green </a:t>
            </a:r>
          </a:p>
          <a:p>
            <a:pPr lvl="1"/>
            <a:r>
              <a:rPr lang="en-US" dirty="0" smtClean="0">
                <a:solidFill>
                  <a:srgbClr val="FFFFFF"/>
                </a:solidFill>
                <a:latin typeface="Power Green" panose="01000000000000000000" pitchFamily="2" charset="0"/>
                <a:ea typeface="Power Green" panose="01000000000000000000" pitchFamily="2" charset="0"/>
              </a:rPr>
              <a:t>76 Blue</a:t>
            </a:r>
          </a:p>
          <a:p>
            <a:endParaRPr lang="en-US" dirty="0" smtClean="0">
              <a:solidFill>
                <a:srgbClr val="FFFFFF"/>
              </a:solidFill>
              <a:latin typeface="Power Green" panose="01000000000000000000" pitchFamily="2" charset="0"/>
              <a:ea typeface="Power Green" panose="01000000000000000000" pitchFamily="2" charset="0"/>
            </a:endParaRPr>
          </a:p>
          <a:p>
            <a:r>
              <a:rPr lang="en-US" dirty="0" smtClean="0">
                <a:solidFill>
                  <a:srgbClr val="FFFFFF"/>
                </a:solidFill>
                <a:latin typeface="Power Green" panose="01000000000000000000" pitchFamily="2" charset="0"/>
                <a:ea typeface="Power Green" panose="01000000000000000000" pitchFamily="2" charset="0"/>
              </a:rPr>
              <a:t>Fill</a:t>
            </a:r>
          </a:p>
          <a:p>
            <a:pPr lvl="1"/>
            <a:r>
              <a:rPr lang="en-US" dirty="0" smtClean="0">
                <a:solidFill>
                  <a:srgbClr val="FFFFFF"/>
                </a:solidFill>
                <a:latin typeface="Power Green" panose="01000000000000000000" pitchFamily="2" charset="0"/>
                <a:ea typeface="Power Green" panose="01000000000000000000" pitchFamily="2" charset="0"/>
              </a:rPr>
              <a:t>126  Red</a:t>
            </a:r>
          </a:p>
          <a:p>
            <a:pPr lvl="1"/>
            <a:r>
              <a:rPr lang="en-US" dirty="0" smtClean="0">
                <a:solidFill>
                  <a:srgbClr val="FFFFFF"/>
                </a:solidFill>
                <a:latin typeface="Power Green" panose="01000000000000000000" pitchFamily="2" charset="0"/>
                <a:ea typeface="Power Green" panose="01000000000000000000" pitchFamily="2" charset="0"/>
              </a:rPr>
              <a:t>18 Green</a:t>
            </a:r>
          </a:p>
          <a:p>
            <a:pPr lvl="1"/>
            <a:r>
              <a:rPr lang="en-US" dirty="0" smtClean="0">
                <a:solidFill>
                  <a:srgbClr val="FFFFFF"/>
                </a:solidFill>
                <a:latin typeface="Power Green" panose="01000000000000000000" pitchFamily="2" charset="0"/>
                <a:ea typeface="Power Green" panose="01000000000000000000" pitchFamily="2" charset="0"/>
              </a:rPr>
              <a:t>51 Blue</a:t>
            </a:r>
            <a:endParaRPr lang="en-US" dirty="0">
              <a:solidFill>
                <a:srgbClr val="FFFFFF"/>
              </a:solidFill>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9036343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Power Green" panose="02070309020205020404" pitchFamily="2" charset="0"/>
                <a:ea typeface="Power Green" panose="02070309020205020404" pitchFamily="2" charset="0"/>
              </a:rPr>
              <a:t>Font</a:t>
            </a:r>
          </a:p>
        </p:txBody>
      </p:sp>
      <p:sp>
        <p:nvSpPr>
          <p:cNvPr id="3" name="Content Placeholder 2"/>
          <p:cNvSpPr>
            <a:spLocks noGrp="1"/>
          </p:cNvSpPr>
          <p:nvPr>
            <p:ph idx="1"/>
          </p:nvPr>
        </p:nvSpPr>
        <p:spPr/>
        <p:txBody>
          <a:bodyPr/>
          <a:lstStyle/>
          <a:p>
            <a:r>
              <a:rPr lang="en-US" dirty="0">
                <a:latin typeface="Power Green" panose="01000000000000000000" pitchFamily="2" charset="0"/>
                <a:ea typeface="Power Green" panose="01000000000000000000" pitchFamily="2" charset="0"/>
              </a:rPr>
              <a:t>Power Green - </a:t>
            </a:r>
            <a:r>
              <a:rPr lang="en-US" dirty="0">
                <a:latin typeface="Power Green" panose="01000000000000000000" pitchFamily="2" charset="0"/>
                <a:ea typeface="Power Green" panose="01000000000000000000" pitchFamily="2" charset="0"/>
                <a:hlinkClick r:id="rId2"/>
              </a:rPr>
              <a:t>http://www.victoryroad.net/showthread.php?t=1507</a:t>
            </a:r>
            <a:endParaRPr lang="en-US" dirty="0">
              <a:latin typeface="Power Green" panose="01000000000000000000" pitchFamily="2" charset="0"/>
              <a:ea typeface="Power Green" panose="01000000000000000000" pitchFamily="2" charset="0"/>
            </a:endParaRPr>
          </a:p>
          <a:p>
            <a:r>
              <a:rPr lang="en-US" dirty="0">
                <a:latin typeface="Power Green" panose="01000000000000000000" pitchFamily="2" charset="0"/>
                <a:ea typeface="Power Green" panose="01000000000000000000" pitchFamily="2" charset="0"/>
              </a:rPr>
              <a:t>Size: 18 </a:t>
            </a:r>
          </a:p>
          <a:p>
            <a:r>
              <a:rPr lang="en-US" dirty="0">
                <a:latin typeface="Power Green" panose="01000000000000000000" pitchFamily="2" charset="0"/>
                <a:ea typeface="Power Green" panose="01000000000000000000" pitchFamily="2" charset="0"/>
              </a:rPr>
              <a:t>Color: White</a:t>
            </a:r>
          </a:p>
          <a:p>
            <a:r>
              <a:rPr lang="en-US" dirty="0">
                <a:latin typeface="Power Green" panose="01000000000000000000" pitchFamily="2" charset="0"/>
                <a:ea typeface="Power Green" panose="01000000000000000000" pitchFamily="2" charset="0"/>
              </a:rPr>
              <a:t>abcdefghijklmnopqrstuvwxyz1234567890-!@#$%^&amp;*()</a:t>
            </a:r>
          </a:p>
          <a:p>
            <a:r>
              <a:rPr lang="en-US" dirty="0">
                <a:latin typeface="Power Green" panose="01000000000000000000" pitchFamily="2" charset="0"/>
                <a:ea typeface="Power Green" panose="01000000000000000000" pitchFamily="2" charset="0"/>
              </a:rPr>
              <a:t>ABCDEFGHIJKLMNOPQRSTUVWXYZ,./&lt;&gt;?;’[]\{}|</a:t>
            </a:r>
          </a:p>
          <a:p>
            <a:endParaRPr lang="en-US" dirty="0">
              <a:latin typeface="Power Green" panose="01000000000000000000" pitchFamily="2" charset="0"/>
              <a:ea typeface="Power Green" panose="01000000000000000000" pitchFamily="2" charset="0"/>
            </a:endParaRPr>
          </a:p>
          <a:p>
            <a:endParaRPr lang="en-US" dirty="0">
              <a:latin typeface="Power Green" panose="01000000000000000000" pitchFamily="2" charset="0"/>
              <a:ea typeface="Power Green" panose="01000000000000000000" pitchFamily="2" charset="0"/>
            </a:endParaRPr>
          </a:p>
          <a:p>
            <a:endParaRPr lang="en-US" dirty="0">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4448068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Power Green" panose="01000000000000000000" pitchFamily="2" charset="0"/>
                <a:ea typeface="Power Green" panose="01000000000000000000" pitchFamily="2" charset="0"/>
              </a:rPr>
              <a:t>Sources</a:t>
            </a:r>
          </a:p>
        </p:txBody>
      </p:sp>
      <p:sp>
        <p:nvSpPr>
          <p:cNvPr id="3" name="Content Placeholder 2"/>
          <p:cNvSpPr>
            <a:spLocks noGrp="1"/>
          </p:cNvSpPr>
          <p:nvPr>
            <p:ph idx="1"/>
          </p:nvPr>
        </p:nvSpPr>
        <p:spPr/>
        <p:txBody>
          <a:bodyPr>
            <a:normAutofit fontScale="92500" lnSpcReduction="10000"/>
          </a:bodyPr>
          <a:lstStyle/>
          <a:p>
            <a:r>
              <a:rPr lang="en-US" dirty="0">
                <a:latin typeface="Power Green" panose="01000000000000000000" pitchFamily="2" charset="0"/>
                <a:ea typeface="Power Green" panose="01000000000000000000" pitchFamily="2" charset="0"/>
              </a:rPr>
              <a:t>The Earth and the Moon</a:t>
            </a:r>
          </a:p>
          <a:p>
            <a:r>
              <a:rPr lang="en-US" dirty="0">
                <a:latin typeface="Power Green" panose="01000000000000000000" pitchFamily="2" charset="0"/>
                <a:ea typeface="Power Green" panose="01000000000000000000" pitchFamily="2" charset="0"/>
                <a:hlinkClick r:id="rId2"/>
              </a:rPr>
              <a:t>http://www.lieqiba.com/uploads/allimg/161006/110G05933-2.jpg</a:t>
            </a:r>
            <a:endParaRPr lang="en-US" dirty="0">
              <a:latin typeface="Power Green" panose="01000000000000000000" pitchFamily="2" charset="0"/>
              <a:ea typeface="Power Green" panose="01000000000000000000" pitchFamily="2" charset="0"/>
            </a:endParaRPr>
          </a:p>
          <a:p>
            <a:r>
              <a:rPr lang="en-US" dirty="0">
                <a:latin typeface="Power Green" panose="01000000000000000000" pitchFamily="2" charset="0"/>
                <a:ea typeface="Power Green" panose="01000000000000000000" pitchFamily="2" charset="0"/>
              </a:rPr>
              <a:t>The Earth</a:t>
            </a:r>
          </a:p>
          <a:p>
            <a:r>
              <a:rPr lang="en-US" dirty="0">
                <a:latin typeface="Power Green" panose="01000000000000000000" pitchFamily="2" charset="0"/>
                <a:ea typeface="Power Green" panose="01000000000000000000" pitchFamily="2" charset="0"/>
                <a:hlinkClick r:id="rId3"/>
              </a:rPr>
              <a:t>http://conteudo.imguol.com.br/c/noticias/2015/03/20/planeta-terra-1426879957706_956x500.jpg</a:t>
            </a:r>
            <a:endParaRPr lang="en-US" dirty="0">
              <a:latin typeface="Power Green" panose="01000000000000000000" pitchFamily="2" charset="0"/>
              <a:ea typeface="Power Green" panose="01000000000000000000" pitchFamily="2" charset="0"/>
            </a:endParaRPr>
          </a:p>
          <a:p>
            <a:r>
              <a:rPr lang="en-US" dirty="0">
                <a:latin typeface="Power Green" panose="01000000000000000000" pitchFamily="2" charset="0"/>
                <a:ea typeface="Power Green" panose="01000000000000000000" pitchFamily="2" charset="0"/>
              </a:rPr>
              <a:t>Space Loop</a:t>
            </a:r>
          </a:p>
          <a:p>
            <a:r>
              <a:rPr lang="en-US" dirty="0">
                <a:latin typeface="Power Green" panose="01000000000000000000" pitchFamily="2" charset="0"/>
                <a:ea typeface="Power Green" panose="01000000000000000000" pitchFamily="2" charset="0"/>
                <a:hlinkClick r:id="rId4"/>
              </a:rPr>
              <a:t>https://cdn.shutterstock.com/shutterstock/videos/14971369/thumb/1.jpg</a:t>
            </a:r>
            <a:endParaRPr lang="en-US" dirty="0">
              <a:latin typeface="Power Green" panose="01000000000000000000" pitchFamily="2" charset="0"/>
              <a:ea typeface="Power Green" panose="01000000000000000000" pitchFamily="2" charset="0"/>
            </a:endParaRPr>
          </a:p>
          <a:p>
            <a:r>
              <a:rPr lang="en-US" dirty="0">
                <a:latin typeface="Power Green" panose="01000000000000000000" pitchFamily="2" charset="0"/>
                <a:ea typeface="Power Green" panose="01000000000000000000" pitchFamily="2" charset="0"/>
              </a:rPr>
              <a:t>Moon Sprite</a:t>
            </a:r>
          </a:p>
          <a:p>
            <a:r>
              <a:rPr lang="en-US" dirty="0">
                <a:latin typeface="Power Green" panose="01000000000000000000" pitchFamily="2" charset="0"/>
                <a:ea typeface="Power Green" panose="01000000000000000000" pitchFamily="2" charset="0"/>
                <a:hlinkClick r:id="rId5"/>
              </a:rPr>
              <a:t>https://4yelda.blu.livefilestore.com/y2pLKppK7qXZxYfUDEIkQEwnGaRZ_dZ5BGKam8iqoOovojlBvr7BUPFf2Vebr8KbGKqnkhevAo50NKkpdTzvScxnlCpTht3MBEPoUuTVrA9Sg0/FullMoon2010.pngpsid=1.png</a:t>
            </a:r>
            <a:endParaRPr lang="en-US" dirty="0">
              <a:latin typeface="Power Green" panose="01000000000000000000" pitchFamily="2" charset="0"/>
              <a:ea typeface="Power Green" panose="01000000000000000000" pitchFamily="2" charset="0"/>
            </a:endParaRPr>
          </a:p>
          <a:p>
            <a:endParaRPr lang="en-US" dirty="0">
              <a:latin typeface="Power Green" panose="01000000000000000000" pitchFamily="2" charset="0"/>
              <a:ea typeface="Power Green" panose="01000000000000000000" pitchFamily="2" charset="0"/>
            </a:endParaRPr>
          </a:p>
          <a:p>
            <a:endParaRPr lang="en-US" dirty="0">
              <a:latin typeface="Power Green" panose="01000000000000000000" pitchFamily="2" charset="0"/>
              <a:ea typeface="Power Green" panose="01000000000000000000" pitchFamily="2" charset="0"/>
            </a:endParaRPr>
          </a:p>
          <a:p>
            <a:endParaRPr lang="en-US" dirty="0">
              <a:latin typeface="Power Green" panose="01000000000000000000" pitchFamily="2" charset="0"/>
              <a:ea typeface="Power Green" panose="01000000000000000000" pitchFamily="2" charset="0"/>
            </a:endParaRPr>
          </a:p>
        </p:txBody>
      </p:sp>
    </p:spTree>
    <p:extLst>
      <p:ext uri="{BB962C8B-B14F-4D97-AF65-F5344CB8AC3E}">
        <p14:creationId xmlns:p14="http://schemas.microsoft.com/office/powerpoint/2010/main" val="3709441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692876" y="5029202"/>
            <a:ext cx="8575588" cy="13345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Text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endParaRPr lang="en-US" dirty="0"/>
          </a:p>
        </p:txBody>
      </p:sp>
      <p:sp>
        <p:nvSpPr>
          <p:cNvPr id="21" name="Oval 20"/>
          <p:cNvSpPr/>
          <p:nvPr/>
        </p:nvSpPr>
        <p:spPr>
          <a:xfrm>
            <a:off x="3484606" y="852616"/>
            <a:ext cx="4510216" cy="3830594"/>
          </a:xfrm>
          <a:prstGeom prst="ellipse">
            <a:avLst/>
          </a:prstGeo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Earth</a:t>
            </a:r>
          </a:p>
        </p:txBody>
      </p:sp>
    </p:spTree>
    <p:extLst>
      <p:ext uri="{BB962C8B-B14F-4D97-AF65-F5344CB8AC3E}">
        <p14:creationId xmlns:p14="http://schemas.microsoft.com/office/powerpoint/2010/main" val="1302366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921472"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Option 1</a:t>
            </a:r>
          </a:p>
        </p:txBody>
      </p:sp>
      <p:sp>
        <p:nvSpPr>
          <p:cNvPr id="6" name="Rectangle 5"/>
          <p:cNvSpPr/>
          <p:nvPr/>
        </p:nvSpPr>
        <p:spPr>
          <a:xfrm>
            <a:off x="1921472" y="835651"/>
            <a:ext cx="7821827" cy="852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Text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endParaRPr lang="en-US" dirty="0"/>
          </a:p>
        </p:txBody>
      </p:sp>
      <p:sp>
        <p:nvSpPr>
          <p:cNvPr id="17" name="Rectangle 16"/>
          <p:cNvSpPr/>
          <p:nvPr/>
        </p:nvSpPr>
        <p:spPr>
          <a:xfrm>
            <a:off x="4201551"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Option 2</a:t>
            </a:r>
          </a:p>
        </p:txBody>
      </p:sp>
      <p:sp>
        <p:nvSpPr>
          <p:cNvPr id="18" name="Rectangle 17"/>
          <p:cNvSpPr/>
          <p:nvPr/>
        </p:nvSpPr>
        <p:spPr>
          <a:xfrm>
            <a:off x="6204055"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Option 3</a:t>
            </a:r>
          </a:p>
        </p:txBody>
      </p:sp>
      <p:sp>
        <p:nvSpPr>
          <p:cNvPr id="19" name="Rectangle 18"/>
          <p:cNvSpPr/>
          <p:nvPr/>
        </p:nvSpPr>
        <p:spPr>
          <a:xfrm>
            <a:off x="8383668"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Option 4</a:t>
            </a:r>
          </a:p>
        </p:txBody>
      </p:sp>
      <p:sp>
        <p:nvSpPr>
          <p:cNvPr id="10" name="Rectangle 9"/>
          <p:cNvSpPr/>
          <p:nvPr/>
        </p:nvSpPr>
        <p:spPr>
          <a:xfrm>
            <a:off x="9743299" y="192707"/>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Day #</a:t>
            </a:r>
          </a:p>
        </p:txBody>
      </p:sp>
      <p:sp>
        <p:nvSpPr>
          <p:cNvPr id="9" name="Rectangle 8"/>
          <p:cNvSpPr/>
          <p:nvPr/>
        </p:nvSpPr>
        <p:spPr>
          <a:xfrm>
            <a:off x="7606551" y="22495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Money</a:t>
            </a:r>
          </a:p>
        </p:txBody>
      </p:sp>
    </p:spTree>
    <p:extLst>
      <p:ext uri="{BB962C8B-B14F-4D97-AF65-F5344CB8AC3E}">
        <p14:creationId xmlns:p14="http://schemas.microsoft.com/office/powerpoint/2010/main" val="1156496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921472"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       Ship         Option 1</a:t>
            </a:r>
          </a:p>
        </p:txBody>
      </p:sp>
      <p:sp>
        <p:nvSpPr>
          <p:cNvPr id="6" name="Rectangle 5"/>
          <p:cNvSpPr/>
          <p:nvPr/>
        </p:nvSpPr>
        <p:spPr>
          <a:xfrm>
            <a:off x="1921472" y="835651"/>
            <a:ext cx="7821827" cy="852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Text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r>
              <a:rPr lang="en-US" dirty="0"/>
              <a:t> </a:t>
            </a:r>
            <a:r>
              <a:rPr lang="en-US" dirty="0" err="1"/>
              <a:t>Text</a:t>
            </a:r>
            <a:endParaRPr lang="en-US" dirty="0"/>
          </a:p>
        </p:txBody>
      </p:sp>
      <p:sp>
        <p:nvSpPr>
          <p:cNvPr id="17" name="Rectangle 16"/>
          <p:cNvSpPr/>
          <p:nvPr/>
        </p:nvSpPr>
        <p:spPr>
          <a:xfrm>
            <a:off x="4201551"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      Ship          Option 2</a:t>
            </a:r>
          </a:p>
        </p:txBody>
      </p:sp>
      <p:sp>
        <p:nvSpPr>
          <p:cNvPr id="18" name="Rectangle 17"/>
          <p:cNvSpPr/>
          <p:nvPr/>
        </p:nvSpPr>
        <p:spPr>
          <a:xfrm>
            <a:off x="6204055"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          Ship      Option 3</a:t>
            </a:r>
          </a:p>
        </p:txBody>
      </p:sp>
      <p:sp>
        <p:nvSpPr>
          <p:cNvPr id="19" name="Rectangle 18"/>
          <p:cNvSpPr/>
          <p:nvPr/>
        </p:nvSpPr>
        <p:spPr>
          <a:xfrm>
            <a:off x="8383668" y="2745911"/>
            <a:ext cx="1402496" cy="18241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       Ship         Option 4</a:t>
            </a:r>
          </a:p>
        </p:txBody>
      </p:sp>
      <p:sp>
        <p:nvSpPr>
          <p:cNvPr id="10" name="Rectangle 9"/>
          <p:cNvSpPr/>
          <p:nvPr/>
        </p:nvSpPr>
        <p:spPr>
          <a:xfrm>
            <a:off x="9743299" y="192707"/>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Day #</a:t>
            </a:r>
          </a:p>
        </p:txBody>
      </p:sp>
      <p:sp>
        <p:nvSpPr>
          <p:cNvPr id="9" name="Rectangle 8"/>
          <p:cNvSpPr/>
          <p:nvPr/>
        </p:nvSpPr>
        <p:spPr>
          <a:xfrm>
            <a:off x="7606551" y="22495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Money</a:t>
            </a:r>
          </a:p>
        </p:txBody>
      </p:sp>
    </p:spTree>
    <p:extLst>
      <p:ext uri="{BB962C8B-B14F-4D97-AF65-F5344CB8AC3E}">
        <p14:creationId xmlns:p14="http://schemas.microsoft.com/office/powerpoint/2010/main" val="28381249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Space        </a:t>
            </a:r>
          </a:p>
        </p:txBody>
      </p:sp>
      <p:sp>
        <p:nvSpPr>
          <p:cNvPr id="3" name="Rectangle 2"/>
          <p:cNvSpPr/>
          <p:nvPr/>
        </p:nvSpPr>
        <p:spPr>
          <a:xfrm>
            <a:off x="4628978" y="1488106"/>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Space Ship</a:t>
            </a:r>
          </a:p>
        </p:txBody>
      </p:sp>
      <p:sp>
        <p:nvSpPr>
          <p:cNvPr id="7" name="Rectangle 6"/>
          <p:cNvSpPr/>
          <p:nvPr/>
        </p:nvSpPr>
        <p:spPr>
          <a:xfrm>
            <a:off x="293816" y="135924"/>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HP #/# </a:t>
            </a:r>
          </a:p>
        </p:txBody>
      </p:sp>
      <p:sp>
        <p:nvSpPr>
          <p:cNvPr id="9" name="Rectangle 8"/>
          <p:cNvSpPr/>
          <p:nvPr/>
        </p:nvSpPr>
        <p:spPr>
          <a:xfrm>
            <a:off x="9910119" y="13592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Day #</a:t>
            </a:r>
          </a:p>
        </p:txBody>
      </p:sp>
    </p:spTree>
    <p:extLst>
      <p:ext uri="{BB962C8B-B14F-4D97-AF65-F5344CB8AC3E}">
        <p14:creationId xmlns:p14="http://schemas.microsoft.com/office/powerpoint/2010/main" val="37673532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Space        </a:t>
            </a:r>
          </a:p>
        </p:txBody>
      </p:sp>
      <p:sp>
        <p:nvSpPr>
          <p:cNvPr id="3" name="Rectangle 2"/>
          <p:cNvSpPr/>
          <p:nvPr/>
        </p:nvSpPr>
        <p:spPr>
          <a:xfrm>
            <a:off x="4628978" y="1488106"/>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Space Ship</a:t>
            </a:r>
          </a:p>
        </p:txBody>
      </p:sp>
      <p:sp>
        <p:nvSpPr>
          <p:cNvPr id="2" name="Hexagon 1"/>
          <p:cNvSpPr/>
          <p:nvPr/>
        </p:nvSpPr>
        <p:spPr>
          <a:xfrm>
            <a:off x="7416801" y="2670629"/>
            <a:ext cx="870857" cy="551542"/>
          </a:xfrm>
          <a:prstGeom prst="hexagon">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Asteroid</a:t>
            </a:r>
          </a:p>
        </p:txBody>
      </p:sp>
      <p:cxnSp>
        <p:nvCxnSpPr>
          <p:cNvPr id="6" name="Straight Connector 5"/>
          <p:cNvCxnSpPr>
            <a:cxnSpLocks/>
          </p:cNvCxnSpPr>
          <p:nvPr/>
        </p:nvCxnSpPr>
        <p:spPr>
          <a:xfrm flipV="1">
            <a:off x="7852229" y="1930400"/>
            <a:ext cx="856342" cy="740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flipV="1">
            <a:off x="8287657" y="2322287"/>
            <a:ext cx="609600" cy="507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93816" y="135924"/>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HP #/# </a:t>
            </a:r>
          </a:p>
        </p:txBody>
      </p:sp>
      <p:sp>
        <p:nvSpPr>
          <p:cNvPr id="9" name="Rectangle 8"/>
          <p:cNvSpPr/>
          <p:nvPr/>
        </p:nvSpPr>
        <p:spPr>
          <a:xfrm>
            <a:off x="9910119" y="135925"/>
            <a:ext cx="1767016" cy="382275"/>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Day #</a:t>
            </a:r>
          </a:p>
        </p:txBody>
      </p:sp>
      <p:sp>
        <p:nvSpPr>
          <p:cNvPr id="10" name="Hexagon 9"/>
          <p:cNvSpPr/>
          <p:nvPr/>
        </p:nvSpPr>
        <p:spPr>
          <a:xfrm>
            <a:off x="3583950" y="3222171"/>
            <a:ext cx="870857" cy="551542"/>
          </a:xfrm>
          <a:prstGeom prst="hexagon">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Asteroid</a:t>
            </a:r>
          </a:p>
        </p:txBody>
      </p:sp>
      <p:cxnSp>
        <p:nvCxnSpPr>
          <p:cNvPr id="11" name="Straight Connector 10"/>
          <p:cNvCxnSpPr>
            <a:cxnSpLocks/>
          </p:cNvCxnSpPr>
          <p:nvPr/>
        </p:nvCxnSpPr>
        <p:spPr>
          <a:xfrm>
            <a:off x="2767521" y="3079531"/>
            <a:ext cx="744938" cy="349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a:xfrm flipH="1" flipV="1">
            <a:off x="3213410" y="3053567"/>
            <a:ext cx="411929" cy="232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3997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Space        </a:t>
            </a:r>
          </a:p>
        </p:txBody>
      </p:sp>
      <p:sp>
        <p:nvSpPr>
          <p:cNvPr id="3" name="Rectangle 2"/>
          <p:cNvSpPr/>
          <p:nvPr/>
        </p:nvSpPr>
        <p:spPr>
          <a:xfrm>
            <a:off x="4628976" y="1269607"/>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Space Ship</a:t>
            </a:r>
          </a:p>
        </p:txBody>
      </p:sp>
      <p:sp>
        <p:nvSpPr>
          <p:cNvPr id="5" name="Oval 4"/>
          <p:cNvSpPr/>
          <p:nvPr/>
        </p:nvSpPr>
        <p:spPr>
          <a:xfrm>
            <a:off x="1421025" y="5188464"/>
            <a:ext cx="8822724" cy="3571103"/>
          </a:xfrm>
          <a:prstGeom prst="ellipse">
            <a:avLst/>
          </a:prstGeom>
          <a:solidFill>
            <a:schemeClr val="bg2">
              <a:lumMod val="5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5152765" y="5653900"/>
            <a:ext cx="1359243" cy="369332"/>
          </a:xfrm>
          <a:prstGeom prst="rect">
            <a:avLst/>
          </a:prstGeom>
          <a:noFill/>
        </p:spPr>
        <p:txBody>
          <a:bodyPr wrap="square" rtlCol="0">
            <a:spAutoFit/>
          </a:bodyPr>
          <a:lstStyle/>
          <a:p>
            <a:pPr algn="ctr"/>
            <a:r>
              <a:rPr lang="en-US" dirty="0">
                <a:solidFill>
                  <a:schemeClr val="bg1"/>
                </a:solidFill>
              </a:rPr>
              <a:t>The Moon</a:t>
            </a:r>
          </a:p>
        </p:txBody>
      </p:sp>
      <p:sp>
        <p:nvSpPr>
          <p:cNvPr id="6" name="Rectangle 5"/>
          <p:cNvSpPr/>
          <p:nvPr/>
        </p:nvSpPr>
        <p:spPr>
          <a:xfrm>
            <a:off x="1421026" y="81790"/>
            <a:ext cx="9032790"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Good End</a:t>
            </a:r>
          </a:p>
        </p:txBody>
      </p:sp>
    </p:spTree>
    <p:extLst>
      <p:ext uri="{BB962C8B-B14F-4D97-AF65-F5344CB8AC3E}">
        <p14:creationId xmlns:p14="http://schemas.microsoft.com/office/powerpoint/2010/main" val="28374891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921475" y="4998406"/>
            <a:ext cx="7821827" cy="95147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Bad End</a:t>
            </a:r>
          </a:p>
        </p:txBody>
      </p:sp>
      <p:sp>
        <p:nvSpPr>
          <p:cNvPr id="6" name="Rectangle 5"/>
          <p:cNvSpPr/>
          <p:nvPr/>
        </p:nvSpPr>
        <p:spPr>
          <a:xfrm>
            <a:off x="4628978" y="986971"/>
            <a:ext cx="2406822" cy="3918857"/>
          </a:xfrm>
          <a:prstGeom prst="rect">
            <a:avLst/>
          </a:prstGeom>
          <a:solidFill>
            <a:srgbClr val="5A0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[Broken]</a:t>
            </a:r>
          </a:p>
          <a:p>
            <a:pPr algn="ctr"/>
            <a:r>
              <a:rPr lang="en-US" dirty="0"/>
              <a:t>Space Ship</a:t>
            </a:r>
          </a:p>
        </p:txBody>
      </p:sp>
      <p:sp>
        <p:nvSpPr>
          <p:cNvPr id="2" name="Rectangle 1"/>
          <p:cNvSpPr/>
          <p:nvPr/>
        </p:nvSpPr>
        <p:spPr>
          <a:xfrm rot="19563661">
            <a:off x="4243832" y="1723368"/>
            <a:ext cx="3177112" cy="367423"/>
          </a:xfrm>
          <a:prstGeom prst="rect">
            <a:avLst/>
          </a:prstGeom>
          <a:ln>
            <a:solidFill>
              <a:srgbClr val="B3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38763">
            <a:off x="4243831" y="3682796"/>
            <a:ext cx="3177112" cy="367423"/>
          </a:xfrm>
          <a:prstGeom prst="rect">
            <a:avLst/>
          </a:prstGeom>
          <a:ln>
            <a:solidFill>
              <a:srgbClr val="B3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21200778">
            <a:off x="4128598" y="4343819"/>
            <a:ext cx="3177112" cy="367423"/>
          </a:xfrm>
          <a:prstGeom prst="rect">
            <a:avLst/>
          </a:prstGeom>
          <a:ln>
            <a:solidFill>
              <a:srgbClr val="B3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633840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1108</TotalTime>
  <Words>657</Words>
  <Application>Microsoft Office PowerPoint</Application>
  <PresentationFormat>Widescreen</PresentationFormat>
  <Paragraphs>185</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Century Gothic</vt:lpstr>
      <vt:lpstr>Power Green</vt:lpstr>
      <vt:lpstr>Wingdings 3</vt:lpstr>
      <vt:lpstr>Ion Boardroom</vt:lpstr>
      <vt:lpstr>Wireframes/Block Diagram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 Design Bible</vt:lpstr>
      <vt:lpstr>Choices</vt:lpstr>
      <vt:lpstr>Choices #2</vt:lpstr>
      <vt:lpstr>Colors</vt:lpstr>
      <vt:lpstr>Colors On The Background</vt:lpstr>
      <vt:lpstr>Font</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Wireframe</dc:title>
  <dc:creator>Zachary Johnson</dc:creator>
  <cp:lastModifiedBy>Johnson, Zachary</cp:lastModifiedBy>
  <cp:revision>37</cp:revision>
  <dcterms:created xsi:type="dcterms:W3CDTF">2017-03-25T17:22:05Z</dcterms:created>
  <dcterms:modified xsi:type="dcterms:W3CDTF">2017-04-06T23:20:46Z</dcterms:modified>
</cp:coreProperties>
</file>