
<file path=[Content_Types].xml><?xml version="1.0" encoding="utf-8"?>
<Types xmlns="http://schemas.openxmlformats.org/package/2006/content-types">
  <Default Extension="png" ContentType="image/png"/>
  <Default Extension="mp3" ContentType="audio/mpeg"/>
  <Default Extension="jpeg" ContentType="image/jpeg"/>
  <Default Extension="rels" ContentType="application/vnd.openxmlformats-package.relationships+xml"/>
  <Default Extension="xml" ContentType="application/xml"/>
  <Default Extension="wav" ContentType="audio/x-wav"/>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8" r:id="rId2"/>
    <p:sldId id="264" r:id="rId3"/>
    <p:sldId id="257" r:id="rId4"/>
    <p:sldId id="259" r:id="rId5"/>
    <p:sldId id="260" r:id="rId6"/>
    <p:sldId id="261" r:id="rId7"/>
    <p:sldId id="262" r:id="rId8"/>
    <p:sldId id="263"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varScale="1">
        <p:scale>
          <a:sx n="63" d="100"/>
          <a:sy n="63" d="100"/>
        </p:scale>
        <p:origin x="84" y="10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CA6372-9948-41DD-8BC3-CBE24E4A701E}" type="datetimeFigureOut">
              <a:rPr lang="en-US" smtClean="0"/>
              <a:t>3/2/2017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9D9F1B-F54E-4FE2-8807-65C5A045F7A8}" type="slidenum">
              <a:rPr lang="en-US" smtClean="0"/>
              <a:t>‹#›</a:t>
            </a:fld>
            <a:endParaRPr lang="en-US"/>
          </a:p>
        </p:txBody>
      </p:sp>
    </p:spTree>
    <p:extLst>
      <p:ext uri="{BB962C8B-B14F-4D97-AF65-F5344CB8AC3E}">
        <p14:creationId xmlns:p14="http://schemas.microsoft.com/office/powerpoint/2010/main" val="19868050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7989608-5F41-422D-B27A-34C1D9349A52}" type="datetimeFigureOut">
              <a:rPr lang="en-US" smtClean="0"/>
              <a:t>3/2/2017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DEEE90-99EC-4817-83C2-4669B153EAE2}" type="slidenum">
              <a:rPr lang="en-US" smtClean="0"/>
              <a:t>‹#›</a:t>
            </a:fld>
            <a:endParaRPr lang="en-US"/>
          </a:p>
        </p:txBody>
      </p:sp>
    </p:spTree>
    <p:extLst>
      <p:ext uri="{BB962C8B-B14F-4D97-AF65-F5344CB8AC3E}">
        <p14:creationId xmlns:p14="http://schemas.microsoft.com/office/powerpoint/2010/main" val="2179394006"/>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989608-5F41-422D-B27A-34C1D9349A52}" type="datetimeFigureOut">
              <a:rPr lang="en-US" smtClean="0"/>
              <a:t>3/2/2017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DEEE90-99EC-4817-83C2-4669B153EAE2}" type="slidenum">
              <a:rPr lang="en-US" smtClean="0"/>
              <a:t>‹#›</a:t>
            </a:fld>
            <a:endParaRPr lang="en-US"/>
          </a:p>
        </p:txBody>
      </p:sp>
    </p:spTree>
    <p:extLst>
      <p:ext uri="{BB962C8B-B14F-4D97-AF65-F5344CB8AC3E}">
        <p14:creationId xmlns:p14="http://schemas.microsoft.com/office/powerpoint/2010/main" val="633758834"/>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989608-5F41-422D-B27A-34C1D9349A52}" type="datetimeFigureOut">
              <a:rPr lang="en-US" smtClean="0"/>
              <a:t>3/2/2017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DEEE90-99EC-4817-83C2-4669B153EAE2}" type="slidenum">
              <a:rPr lang="en-US" smtClean="0"/>
              <a:t>‹#›</a:t>
            </a:fld>
            <a:endParaRPr lang="en-US"/>
          </a:p>
        </p:txBody>
      </p:sp>
    </p:spTree>
    <p:extLst>
      <p:ext uri="{BB962C8B-B14F-4D97-AF65-F5344CB8AC3E}">
        <p14:creationId xmlns:p14="http://schemas.microsoft.com/office/powerpoint/2010/main" val="3646603290"/>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989608-5F41-422D-B27A-34C1D9349A52}" type="datetimeFigureOut">
              <a:rPr lang="en-US" smtClean="0"/>
              <a:t>3/2/2017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DEEE90-99EC-4817-83C2-4669B153EAE2}" type="slidenum">
              <a:rPr lang="en-US" smtClean="0"/>
              <a:t>‹#›</a:t>
            </a:fld>
            <a:endParaRPr lang="en-US"/>
          </a:p>
        </p:txBody>
      </p:sp>
    </p:spTree>
    <p:extLst>
      <p:ext uri="{BB962C8B-B14F-4D97-AF65-F5344CB8AC3E}">
        <p14:creationId xmlns:p14="http://schemas.microsoft.com/office/powerpoint/2010/main" val="3178277930"/>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27989608-5F41-422D-B27A-34C1D9349A52}" type="datetimeFigureOut">
              <a:rPr lang="en-US" smtClean="0"/>
              <a:t>3/2/2017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4DEEE90-99EC-4817-83C2-4669B153EAE2}" type="slidenum">
              <a:rPr lang="en-US" smtClean="0"/>
              <a:t>‹#›</a:t>
            </a:fld>
            <a:endParaRPr lang="en-US"/>
          </a:p>
        </p:txBody>
      </p:sp>
    </p:spTree>
    <p:extLst>
      <p:ext uri="{BB962C8B-B14F-4D97-AF65-F5344CB8AC3E}">
        <p14:creationId xmlns:p14="http://schemas.microsoft.com/office/powerpoint/2010/main" val="1819688760"/>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7989608-5F41-422D-B27A-34C1D9349A52}" type="datetimeFigureOut">
              <a:rPr lang="en-US" smtClean="0"/>
              <a:t>3/2/2017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DEEE90-99EC-4817-83C2-4669B153EAE2}" type="slidenum">
              <a:rPr lang="en-US" smtClean="0"/>
              <a:t>‹#›</a:t>
            </a:fld>
            <a:endParaRPr lang="en-US"/>
          </a:p>
        </p:txBody>
      </p:sp>
    </p:spTree>
    <p:extLst>
      <p:ext uri="{BB962C8B-B14F-4D97-AF65-F5344CB8AC3E}">
        <p14:creationId xmlns:p14="http://schemas.microsoft.com/office/powerpoint/2010/main" val="2007117026"/>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7989608-5F41-422D-B27A-34C1D9349A52}" type="datetimeFigureOut">
              <a:rPr lang="en-US" smtClean="0"/>
              <a:t>3/2/2017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4DEEE90-99EC-4817-83C2-4669B153EAE2}" type="slidenum">
              <a:rPr lang="en-US" smtClean="0"/>
              <a:t>‹#›</a:t>
            </a:fld>
            <a:endParaRPr lang="en-US"/>
          </a:p>
        </p:txBody>
      </p:sp>
    </p:spTree>
    <p:extLst>
      <p:ext uri="{BB962C8B-B14F-4D97-AF65-F5344CB8AC3E}">
        <p14:creationId xmlns:p14="http://schemas.microsoft.com/office/powerpoint/2010/main" val="3931243984"/>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7989608-5F41-422D-B27A-34C1D9349A52}" type="datetimeFigureOut">
              <a:rPr lang="en-US" smtClean="0"/>
              <a:t>3/2/2017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4DEEE90-99EC-4817-83C2-4669B153EAE2}" type="slidenum">
              <a:rPr lang="en-US" smtClean="0"/>
              <a:t>‹#›</a:t>
            </a:fld>
            <a:endParaRPr lang="en-US"/>
          </a:p>
        </p:txBody>
      </p:sp>
    </p:spTree>
    <p:extLst>
      <p:ext uri="{BB962C8B-B14F-4D97-AF65-F5344CB8AC3E}">
        <p14:creationId xmlns:p14="http://schemas.microsoft.com/office/powerpoint/2010/main" val="65440066"/>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989608-5F41-422D-B27A-34C1D9349A52}" type="datetimeFigureOut">
              <a:rPr lang="en-US" smtClean="0"/>
              <a:t>3/2/2017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4DEEE90-99EC-4817-83C2-4669B153EAE2}" type="slidenum">
              <a:rPr lang="en-US" smtClean="0"/>
              <a:t>‹#›</a:t>
            </a:fld>
            <a:endParaRPr lang="en-US"/>
          </a:p>
        </p:txBody>
      </p:sp>
    </p:spTree>
    <p:extLst>
      <p:ext uri="{BB962C8B-B14F-4D97-AF65-F5344CB8AC3E}">
        <p14:creationId xmlns:p14="http://schemas.microsoft.com/office/powerpoint/2010/main" val="2059042880"/>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27989608-5F41-422D-B27A-34C1D9349A52}" type="datetimeFigureOut">
              <a:rPr lang="en-US" smtClean="0"/>
              <a:t>3/2/2017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DEEE90-99EC-4817-83C2-4669B153EAE2}" type="slidenum">
              <a:rPr lang="en-US" smtClean="0"/>
              <a:t>‹#›</a:t>
            </a:fld>
            <a:endParaRPr lang="en-US"/>
          </a:p>
        </p:txBody>
      </p:sp>
    </p:spTree>
    <p:extLst>
      <p:ext uri="{BB962C8B-B14F-4D97-AF65-F5344CB8AC3E}">
        <p14:creationId xmlns:p14="http://schemas.microsoft.com/office/powerpoint/2010/main" val="656379187"/>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27989608-5F41-422D-B27A-34C1D9349A52}" type="datetimeFigureOut">
              <a:rPr lang="en-US" smtClean="0"/>
              <a:t>3/2/2017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4DEEE90-99EC-4817-83C2-4669B153EAE2}" type="slidenum">
              <a:rPr lang="en-US" smtClean="0"/>
              <a:t>‹#›</a:t>
            </a:fld>
            <a:endParaRPr lang="en-US"/>
          </a:p>
        </p:txBody>
      </p:sp>
    </p:spTree>
    <p:extLst>
      <p:ext uri="{BB962C8B-B14F-4D97-AF65-F5344CB8AC3E}">
        <p14:creationId xmlns:p14="http://schemas.microsoft.com/office/powerpoint/2010/main" val="864784968"/>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989608-5F41-422D-B27A-34C1D9349A52}" type="datetimeFigureOut">
              <a:rPr lang="en-US" smtClean="0"/>
              <a:t>3/2/2017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DEEE90-99EC-4817-83C2-4669B153EAE2}" type="slidenum">
              <a:rPr lang="en-US" smtClean="0"/>
              <a:t>‹#›</a:t>
            </a:fld>
            <a:endParaRPr lang="en-US"/>
          </a:p>
        </p:txBody>
      </p:sp>
    </p:spTree>
    <p:extLst>
      <p:ext uri="{BB962C8B-B14F-4D97-AF65-F5344CB8AC3E}">
        <p14:creationId xmlns:p14="http://schemas.microsoft.com/office/powerpoint/2010/main" val="3270128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2000" advClick="0"/>
    </mc:Choice>
    <mc:Fallback>
      <p:transition spd="slow" advClick="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 Target="slide5.xml"/><Relationship Id="rId1" Type="http://schemas.openxmlformats.org/officeDocument/2006/relationships/slideLayout" Target="../slideLayouts/slideLayout1.xml"/><Relationship Id="rId5" Type="http://schemas.openxmlformats.org/officeDocument/2006/relationships/slide" Target="slide4.xml"/><Relationship Id="rId4" Type="http://schemas.openxmlformats.org/officeDocument/2006/relationships/slide" Target="slide3.xml"/></Relationships>
</file>

<file path=ppt/slides/_rels/slide2.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slide" Target="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slide" Target="slide1.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slide" Target="slide1.xml"/><Relationship Id="rId1" Type="http://schemas.openxmlformats.org/officeDocument/2006/relationships/slideLayout" Target="../slideLayouts/slideLayout1.xml"/><Relationship Id="rId5" Type="http://schemas.openxmlformats.org/officeDocument/2006/relationships/slide" Target="slide8.xml"/><Relationship Id="rId4" Type="http://schemas.openxmlformats.org/officeDocument/2006/relationships/slide" Target="slide7.xml"/></Relationships>
</file>

<file path=ppt/slides/_rels/slide6.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slide" Target="slide5.xml"/><Relationship Id="rId5" Type="http://schemas.openxmlformats.org/officeDocument/2006/relationships/image" Target="../media/image6.jpg"/><Relationship Id="rId4" Type="http://schemas.openxmlformats.org/officeDocument/2006/relationships/image" Target="../media/image5.jpg"/></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2.xml"/><Relationship Id="rId1" Type="http://schemas.openxmlformats.org/officeDocument/2006/relationships/video" Target="https://www.youtube.com/embed/ouAeC1LhTR4" TargetMode="External"/><Relationship Id="rId4" Type="http://schemas.openxmlformats.org/officeDocument/2006/relationships/slide" Target="slide5.xml"/></Relationships>
</file>

<file path=ppt/slides/_rels/slide8.xml.rels><?xml version="1.0" encoding="UTF-8" standalone="yes"?>
<Relationships xmlns="http://schemas.openxmlformats.org/package/2006/relationships"><Relationship Id="rId3" Type="http://schemas.openxmlformats.org/officeDocument/2006/relationships/hyperlink" Target="http://baconipsum/" TargetMode="External"/><Relationship Id="rId7" Type="http://schemas.openxmlformats.org/officeDocument/2006/relationships/slide" Target="slide5.xml"/><Relationship Id="rId2" Type="http://schemas.openxmlformats.org/officeDocument/2006/relationships/hyperlink" Target="http://baconipsum.com/?paras=5&amp;type=all-meat&amp;start-with-lorem=1" TargetMode="External"/><Relationship Id="rId1" Type="http://schemas.openxmlformats.org/officeDocument/2006/relationships/slideLayout" Target="../slideLayouts/slideLayout2.xml"/><Relationship Id="rId6" Type="http://schemas.openxmlformats.org/officeDocument/2006/relationships/hyperlink" Target="https://www.youtube.com/watch?v=ouAeC1LhTR4" TargetMode="External"/><Relationship Id="rId5" Type="http://schemas.openxmlformats.org/officeDocument/2006/relationships/hyperlink" Target="http://soundbible.com/tags-ocean.html" TargetMode="External"/><Relationship Id="rId4" Type="http://schemas.openxmlformats.org/officeDocument/2006/relationships/hyperlink" Target="http://www.memes.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t>MULTIMEDIA LAB 7</a:t>
            </a:r>
            <a:endParaRPr lang="en-US" dirty="0"/>
          </a:p>
        </p:txBody>
      </p:sp>
      <p:sp>
        <p:nvSpPr>
          <p:cNvPr id="4" name="Subtitle 3"/>
          <p:cNvSpPr>
            <a:spLocks noGrp="1"/>
          </p:cNvSpPr>
          <p:nvPr>
            <p:ph type="subTitle" idx="1"/>
          </p:nvPr>
        </p:nvSpPr>
        <p:spPr/>
        <p:txBody>
          <a:bodyPr>
            <a:normAutofit/>
          </a:bodyPr>
          <a:lstStyle/>
          <a:p>
            <a:r>
              <a:rPr lang="en-US" sz="4800" dirty="0" smtClean="0"/>
              <a:t>PARENT SLIDE 1</a:t>
            </a:r>
            <a:endParaRPr lang="en-US" sz="4800" dirty="0"/>
          </a:p>
        </p:txBody>
      </p:sp>
      <p:sp>
        <p:nvSpPr>
          <p:cNvPr id="3" name="Curved Up Arrow 2">
            <a:hlinkClick r:id="rId2" action="ppaction://hlinksldjump"/>
          </p:cNvPr>
          <p:cNvSpPr/>
          <p:nvPr/>
        </p:nvSpPr>
        <p:spPr>
          <a:xfrm flipH="1" flipV="1">
            <a:off x="215900" y="203200"/>
            <a:ext cx="1308100" cy="723900"/>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Down Arrow 4">
            <a:hlinkClick r:id="rId3" action="ppaction://hlinksldjump"/>
          </p:cNvPr>
          <p:cNvSpPr/>
          <p:nvPr/>
        </p:nvSpPr>
        <p:spPr>
          <a:xfrm>
            <a:off x="869950" y="5676900"/>
            <a:ext cx="882650"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Down Arrow 5">
            <a:hlinkClick r:id="rId4" action="ppaction://hlinksldjump"/>
          </p:cNvPr>
          <p:cNvSpPr/>
          <p:nvPr/>
        </p:nvSpPr>
        <p:spPr>
          <a:xfrm>
            <a:off x="5548312" y="5676900"/>
            <a:ext cx="882650"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own Arrow 6">
            <a:hlinkClick r:id="rId5" action="ppaction://hlinksldjump"/>
          </p:cNvPr>
          <p:cNvSpPr/>
          <p:nvPr/>
        </p:nvSpPr>
        <p:spPr>
          <a:xfrm>
            <a:off x="10226675" y="5765800"/>
            <a:ext cx="882650"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13319734"/>
      </p:ext>
    </p:extLst>
  </p:cSld>
  <p:clrMapOvr>
    <a:masterClrMapping/>
  </p:clrMapOvr>
  <mc:AlternateContent xmlns:mc="http://schemas.openxmlformats.org/markup-compatibility/2006">
    <mc:Choice xmlns:p14="http://schemas.microsoft.com/office/powerpoint/2010/main" Requires="p14">
      <p:transition p14:dur="0" advClick="0"/>
    </mc:Choice>
    <mc:Fallback>
      <p:transition advClick="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336868" y="365125"/>
            <a:ext cx="7016931" cy="1325563"/>
          </a:xfrm>
        </p:spPr>
        <p:txBody>
          <a:bodyPr/>
          <a:lstStyle/>
          <a:p>
            <a:pPr algn="ctr"/>
            <a:r>
              <a:rPr lang="en-US" dirty="0" smtClean="0">
                <a:latin typeface="Times New Roman" panose="02020603050405020304" pitchFamily="18" charset="0"/>
                <a:cs typeface="Times New Roman" panose="02020603050405020304" pitchFamily="18" charset="0"/>
              </a:rPr>
              <a:t>TEXT</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0" y="3291839"/>
            <a:ext cx="11353800" cy="3213463"/>
          </a:xfrm>
        </p:spPr>
        <p:txBody>
          <a:bodyPr/>
          <a:lstStyle/>
          <a:p>
            <a:pPr marL="0" indent="0">
              <a:buNone/>
            </a:pPr>
            <a:r>
              <a:rPr lang="en-US" dirty="0"/>
              <a:t>Bacon ipsum dolor amet pork sausage porchetta ham hock short loin jowl ribeye. Turducken chuck hamburger frankfurter landjaeger capicola, ground round pastrami strip steak salami. Prosciutto shoulder venison burgdoggen frankfurter tri-tip turkey. T-bone brisket ham, strip steak chuck swine beef salami landjaeger meatloaf pastrami chicken drumstick. Beef sirloin cupim short ribs. Cupim andouille capicola pancetta boudin ribeye. Shankle alcatra meatball beef strip steak shoulder tenderloin ribeye t-bone turducken pork.</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82880"/>
            <a:ext cx="3052020" cy="2769325"/>
          </a:xfrm>
          <a:prstGeom prst="rect">
            <a:avLst/>
          </a:prstGeom>
        </p:spPr>
      </p:pic>
      <p:sp>
        <p:nvSpPr>
          <p:cNvPr id="2" name="Up Arrow 1">
            <a:hlinkClick r:id="rId3" action="ppaction://hlinksldjump"/>
          </p:cNvPr>
          <p:cNvSpPr/>
          <p:nvPr/>
        </p:nvSpPr>
        <p:spPr>
          <a:xfrm>
            <a:off x="228600" y="6083300"/>
            <a:ext cx="889000" cy="69505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88450617"/>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IMAGES</a:t>
            </a:r>
            <a:endParaRPr lang="en-US" dirty="0"/>
          </a:p>
        </p:txBody>
      </p:sp>
      <p:sp>
        <p:nvSpPr>
          <p:cNvPr id="6" name="Up Arrow 5">
            <a:hlinkClick r:id="rId2" action="ppaction://hlinksldjump"/>
          </p:cNvPr>
          <p:cNvSpPr/>
          <p:nvPr/>
        </p:nvSpPr>
        <p:spPr>
          <a:xfrm>
            <a:off x="228600" y="6083300"/>
            <a:ext cx="889000" cy="69505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63435" y="1690687"/>
            <a:ext cx="4386942" cy="4252913"/>
          </a:xfr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01807" y="1690687"/>
            <a:ext cx="5223243" cy="4252913"/>
          </a:xfrm>
          <a:prstGeom prst="rect">
            <a:avLst/>
          </a:prstGeom>
        </p:spPr>
      </p:pic>
    </p:spTree>
    <p:extLst>
      <p:ext uri="{BB962C8B-B14F-4D97-AF65-F5344CB8AC3E}">
        <p14:creationId xmlns:p14="http://schemas.microsoft.com/office/powerpoint/2010/main" val="2713069991"/>
      </p:ext>
    </p:extLst>
  </p:cSld>
  <p:clrMapOvr>
    <a:masterClrMapping/>
  </p:clrMapOvr>
  <mc:AlternateContent xmlns:mc="http://schemas.openxmlformats.org/markup-compatibility/2006">
    <mc:Choice xmlns:p14="http://schemas.microsoft.com/office/powerpoint/2010/main" Requires="p14">
      <p:transition p14:dur="10" advClick="0"/>
    </mc:Choice>
    <mc:Fallback>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par>
                          <p:cTn id="8" fill="hold">
                            <p:stCondLst>
                              <p:cond delay="2000"/>
                            </p:stCondLst>
                            <p:childTnLst>
                              <p:par>
                                <p:cTn id="9" presetID="26"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80">
                                          <p:stCondLst>
                                            <p:cond delay="0"/>
                                          </p:stCondLst>
                                        </p:cTn>
                                        <p:tgtEl>
                                          <p:spTgt spid="5"/>
                                        </p:tgtEl>
                                      </p:cBhvr>
                                    </p:animEffect>
                                    <p:anim calcmode="lin" valueType="num">
                                      <p:cBhvr>
                                        <p:cTn id="12"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7" dur="26">
                                          <p:stCondLst>
                                            <p:cond delay="650"/>
                                          </p:stCondLst>
                                        </p:cTn>
                                        <p:tgtEl>
                                          <p:spTgt spid="5"/>
                                        </p:tgtEl>
                                      </p:cBhvr>
                                      <p:to x="100000" y="60000"/>
                                    </p:animScale>
                                    <p:animScale>
                                      <p:cBhvr>
                                        <p:cTn id="18" dur="166" decel="50000">
                                          <p:stCondLst>
                                            <p:cond delay="676"/>
                                          </p:stCondLst>
                                        </p:cTn>
                                        <p:tgtEl>
                                          <p:spTgt spid="5"/>
                                        </p:tgtEl>
                                      </p:cBhvr>
                                      <p:to x="100000" y="100000"/>
                                    </p:animScale>
                                    <p:animScale>
                                      <p:cBhvr>
                                        <p:cTn id="19" dur="26">
                                          <p:stCondLst>
                                            <p:cond delay="1312"/>
                                          </p:stCondLst>
                                        </p:cTn>
                                        <p:tgtEl>
                                          <p:spTgt spid="5"/>
                                        </p:tgtEl>
                                      </p:cBhvr>
                                      <p:to x="100000" y="80000"/>
                                    </p:animScale>
                                    <p:animScale>
                                      <p:cBhvr>
                                        <p:cTn id="20" dur="166" decel="50000">
                                          <p:stCondLst>
                                            <p:cond delay="1338"/>
                                          </p:stCondLst>
                                        </p:cTn>
                                        <p:tgtEl>
                                          <p:spTgt spid="5"/>
                                        </p:tgtEl>
                                      </p:cBhvr>
                                      <p:to x="100000" y="100000"/>
                                    </p:animScale>
                                    <p:animScale>
                                      <p:cBhvr>
                                        <p:cTn id="21" dur="26">
                                          <p:stCondLst>
                                            <p:cond delay="1642"/>
                                          </p:stCondLst>
                                        </p:cTn>
                                        <p:tgtEl>
                                          <p:spTgt spid="5"/>
                                        </p:tgtEl>
                                      </p:cBhvr>
                                      <p:to x="100000" y="90000"/>
                                    </p:animScale>
                                    <p:animScale>
                                      <p:cBhvr>
                                        <p:cTn id="22" dur="166" decel="50000">
                                          <p:stCondLst>
                                            <p:cond delay="1668"/>
                                          </p:stCondLst>
                                        </p:cTn>
                                        <p:tgtEl>
                                          <p:spTgt spid="5"/>
                                        </p:tgtEl>
                                      </p:cBhvr>
                                      <p:to x="100000" y="100000"/>
                                    </p:animScale>
                                    <p:animScale>
                                      <p:cBhvr>
                                        <p:cTn id="23" dur="26">
                                          <p:stCondLst>
                                            <p:cond delay="1808"/>
                                          </p:stCondLst>
                                        </p:cTn>
                                        <p:tgtEl>
                                          <p:spTgt spid="5"/>
                                        </p:tgtEl>
                                      </p:cBhvr>
                                      <p:to x="100000" y="95000"/>
                                    </p:animScale>
                                    <p:animScale>
                                      <p:cBhvr>
                                        <p:cTn id="24"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AUDIO</a:t>
            </a:r>
            <a:endParaRPr lang="en-US" dirty="0"/>
          </a:p>
        </p:txBody>
      </p:sp>
      <p:pic>
        <p:nvPicPr>
          <p:cNvPr id="4" name="Crisp_Ocean_Waves-Mike_Koenig-1486046376">
            <a:hlinkClick r:id="" action="ppaction://media"/>
          </p:cNvPr>
          <p:cNvPicPr>
            <a:picLocks noGrp="1" noChangeAspect="1"/>
          </p:cNvPicPr>
          <p:nvPr>
            <p:ph idx="1"/>
            <a:audioFile r:link="rId2"/>
            <p:extLst>
              <p:ext uri="{DAA4B4D4-6D71-4841-9C94-3DE7FCFB9230}">
                <p14:media xmlns:p14="http://schemas.microsoft.com/office/powerpoint/2010/main" r:embed="rId1">
                  <p14:fade in="3000"/>
                </p14:media>
              </p:ext>
            </p:extLst>
          </p:nvPr>
        </p:nvPicPr>
        <p:blipFill>
          <a:blip r:embed="rId4"/>
          <a:stretch>
            <a:fillRect/>
          </a:stretch>
        </p:blipFill>
        <p:spPr>
          <a:xfrm>
            <a:off x="838200" y="2984500"/>
            <a:ext cx="1689100" cy="1536700"/>
          </a:xfrm>
        </p:spPr>
      </p:pic>
      <p:sp>
        <p:nvSpPr>
          <p:cNvPr id="5" name="Up Arrow 4">
            <a:hlinkClick r:id="rId5" action="ppaction://hlinksldjump"/>
          </p:cNvPr>
          <p:cNvSpPr/>
          <p:nvPr/>
        </p:nvSpPr>
        <p:spPr>
          <a:xfrm>
            <a:off x="228600" y="6083300"/>
            <a:ext cx="889000" cy="69505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49485072"/>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8414"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MULTIMEDIA LAB 7</a:t>
            </a:r>
            <a:endParaRPr lang="en-US" dirty="0"/>
          </a:p>
        </p:txBody>
      </p:sp>
      <p:sp>
        <p:nvSpPr>
          <p:cNvPr id="5" name="Subtitle 4"/>
          <p:cNvSpPr>
            <a:spLocks noGrp="1"/>
          </p:cNvSpPr>
          <p:nvPr>
            <p:ph type="subTitle" idx="1"/>
          </p:nvPr>
        </p:nvSpPr>
        <p:spPr/>
        <p:txBody>
          <a:bodyPr/>
          <a:lstStyle/>
          <a:p>
            <a:r>
              <a:rPr lang="en-US" sz="4800" dirty="0"/>
              <a:t>PARENT SLIDE </a:t>
            </a:r>
            <a:r>
              <a:rPr lang="en-US" sz="4800" dirty="0" smtClean="0"/>
              <a:t>2</a:t>
            </a:r>
            <a:endParaRPr lang="en-US" sz="4800" dirty="0"/>
          </a:p>
          <a:p>
            <a:endParaRPr lang="en-US" dirty="0"/>
          </a:p>
        </p:txBody>
      </p:sp>
      <p:sp>
        <p:nvSpPr>
          <p:cNvPr id="4" name="Curved Up Arrow 3">
            <a:hlinkClick r:id="rId2" action="ppaction://hlinksldjump"/>
          </p:cNvPr>
          <p:cNvSpPr/>
          <p:nvPr/>
        </p:nvSpPr>
        <p:spPr>
          <a:xfrm flipH="1" flipV="1">
            <a:off x="215900" y="203200"/>
            <a:ext cx="1308100" cy="723900"/>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 name="Down Arrow 2">
            <a:hlinkClick r:id="rId3" action="ppaction://hlinksldjump"/>
          </p:cNvPr>
          <p:cNvSpPr/>
          <p:nvPr/>
        </p:nvSpPr>
        <p:spPr>
          <a:xfrm>
            <a:off x="627634" y="5765800"/>
            <a:ext cx="807466"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Down Arrow 5">
            <a:hlinkClick r:id="rId4" action="ppaction://hlinksldjump"/>
          </p:cNvPr>
          <p:cNvSpPr/>
          <p:nvPr/>
        </p:nvSpPr>
        <p:spPr>
          <a:xfrm>
            <a:off x="5733034" y="5879592"/>
            <a:ext cx="807466"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own Arrow 6">
            <a:hlinkClick r:id="rId5" action="ppaction://hlinksldjump"/>
          </p:cNvPr>
          <p:cNvSpPr/>
          <p:nvPr/>
        </p:nvSpPr>
        <p:spPr>
          <a:xfrm>
            <a:off x="10838434" y="5765800"/>
            <a:ext cx="807466"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57305295"/>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ANIMATIONS</a:t>
            </a:r>
            <a:endParaRPr lang="en-US" dirty="0"/>
          </a:p>
        </p:txBody>
      </p:sp>
      <p:pic>
        <p:nvPicPr>
          <p:cNvPr id="8" name="Content Placeholder 7"/>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1514385" y="2571455"/>
            <a:ext cx="2857500" cy="2857500"/>
          </a:xfr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47115" y="2748767"/>
            <a:ext cx="3833586" cy="2502875"/>
          </a:xfrm>
          <a:prstGeom prst="rect">
            <a:avLst/>
          </a:prstGeom>
        </p:spPr>
      </p:pic>
      <p:sp>
        <p:nvSpPr>
          <p:cNvPr id="3" name="Up Arrow 2">
            <a:hlinkClick r:id="rId6" action="ppaction://hlinksldjump"/>
          </p:cNvPr>
          <p:cNvSpPr/>
          <p:nvPr/>
        </p:nvSpPr>
        <p:spPr>
          <a:xfrm>
            <a:off x="297942" y="5879592"/>
            <a:ext cx="1080516"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6027897"/>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80">
                                          <p:stCondLst>
                                            <p:cond delay="0"/>
                                          </p:stCondLst>
                                        </p:cTn>
                                        <p:tgtEl>
                                          <p:spTgt spid="9"/>
                                        </p:tgtEl>
                                      </p:cBhvr>
                                    </p:animEffect>
                                    <p:anim calcmode="lin" valueType="num">
                                      <p:cBhvr>
                                        <p:cTn id="8"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13" dur="26">
                                          <p:stCondLst>
                                            <p:cond delay="650"/>
                                          </p:stCondLst>
                                        </p:cTn>
                                        <p:tgtEl>
                                          <p:spTgt spid="9"/>
                                        </p:tgtEl>
                                      </p:cBhvr>
                                      <p:to x="100000" y="60000"/>
                                    </p:animScale>
                                    <p:animScale>
                                      <p:cBhvr>
                                        <p:cTn id="14" dur="166" decel="50000">
                                          <p:stCondLst>
                                            <p:cond delay="676"/>
                                          </p:stCondLst>
                                        </p:cTn>
                                        <p:tgtEl>
                                          <p:spTgt spid="9"/>
                                        </p:tgtEl>
                                      </p:cBhvr>
                                      <p:to x="100000" y="100000"/>
                                    </p:animScale>
                                    <p:animScale>
                                      <p:cBhvr>
                                        <p:cTn id="15" dur="26">
                                          <p:stCondLst>
                                            <p:cond delay="1312"/>
                                          </p:stCondLst>
                                        </p:cTn>
                                        <p:tgtEl>
                                          <p:spTgt spid="9"/>
                                        </p:tgtEl>
                                      </p:cBhvr>
                                      <p:to x="100000" y="80000"/>
                                    </p:animScale>
                                    <p:animScale>
                                      <p:cBhvr>
                                        <p:cTn id="16" dur="166" decel="50000">
                                          <p:stCondLst>
                                            <p:cond delay="1338"/>
                                          </p:stCondLst>
                                        </p:cTn>
                                        <p:tgtEl>
                                          <p:spTgt spid="9"/>
                                        </p:tgtEl>
                                      </p:cBhvr>
                                      <p:to x="100000" y="100000"/>
                                    </p:animScale>
                                    <p:animScale>
                                      <p:cBhvr>
                                        <p:cTn id="17" dur="26">
                                          <p:stCondLst>
                                            <p:cond delay="1642"/>
                                          </p:stCondLst>
                                        </p:cTn>
                                        <p:tgtEl>
                                          <p:spTgt spid="9"/>
                                        </p:tgtEl>
                                      </p:cBhvr>
                                      <p:to x="100000" y="90000"/>
                                    </p:animScale>
                                    <p:animScale>
                                      <p:cBhvr>
                                        <p:cTn id="18" dur="166" decel="50000">
                                          <p:stCondLst>
                                            <p:cond delay="1668"/>
                                          </p:stCondLst>
                                        </p:cTn>
                                        <p:tgtEl>
                                          <p:spTgt spid="9"/>
                                        </p:tgtEl>
                                      </p:cBhvr>
                                      <p:to x="100000" y="100000"/>
                                    </p:animScale>
                                    <p:animScale>
                                      <p:cBhvr>
                                        <p:cTn id="19" dur="26">
                                          <p:stCondLst>
                                            <p:cond delay="1808"/>
                                          </p:stCondLst>
                                        </p:cTn>
                                        <p:tgtEl>
                                          <p:spTgt spid="9"/>
                                        </p:tgtEl>
                                      </p:cBhvr>
                                      <p:to x="100000" y="95000"/>
                                    </p:animScale>
                                    <p:animScale>
                                      <p:cBhvr>
                                        <p:cTn id="20" dur="166" decel="50000">
                                          <p:stCondLst>
                                            <p:cond delay="1834"/>
                                          </p:stCondLst>
                                        </p:cTn>
                                        <p:tgtEl>
                                          <p:spTgt spid="9"/>
                                        </p:tgtEl>
                                      </p:cBhvr>
                                      <p:to x="100000" y="100000"/>
                                    </p:animScale>
                                  </p:childTnLst>
                                  <p:subTnLst>
                                    <p:audio>
                                      <p:cMediaNode vol="63000">
                                        <p:cTn display="0" masterRel="sameClick">
                                          <p:stCondLst>
                                            <p:cond evt="begin" delay="0">
                                              <p:tn val="5"/>
                                            </p:cond>
                                          </p:stCondLst>
                                          <p:endCondLst>
                                            <p:cond evt="onStopAudio" delay="0">
                                              <p:tgtEl>
                                                <p:sldTgt/>
                                              </p:tgtEl>
                                            </p:cond>
                                          </p:endCondLst>
                                        </p:cTn>
                                        <p:tgtEl>
                                          <p:sndTgt r:embed="rId2" name="coin.wav"/>
                                        </p:tgtEl>
                                      </p:cMediaNode>
                                    </p:audio>
                                  </p:subTnLst>
                                </p:cTn>
                              </p:par>
                            </p:childTnLst>
                          </p:cTn>
                        </p:par>
                        <p:par>
                          <p:cTn id="21" fill="hold">
                            <p:stCondLst>
                              <p:cond delay="2000"/>
                            </p:stCondLst>
                            <p:childTnLst>
                              <p:par>
                                <p:cTn id="22" presetID="26" presetClass="entr" presetSubtype="0" fill="hold"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ipe(down)">
                                      <p:cBhvr>
                                        <p:cTn id="24" dur="580">
                                          <p:stCondLst>
                                            <p:cond delay="0"/>
                                          </p:stCondLst>
                                        </p:cTn>
                                        <p:tgtEl>
                                          <p:spTgt spid="8"/>
                                        </p:tgtEl>
                                      </p:cBhvr>
                                    </p:animEffect>
                                    <p:anim calcmode="lin" valueType="num">
                                      <p:cBhvr>
                                        <p:cTn id="25"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30" dur="26">
                                          <p:stCondLst>
                                            <p:cond delay="650"/>
                                          </p:stCondLst>
                                        </p:cTn>
                                        <p:tgtEl>
                                          <p:spTgt spid="8"/>
                                        </p:tgtEl>
                                      </p:cBhvr>
                                      <p:to x="100000" y="60000"/>
                                    </p:animScale>
                                    <p:animScale>
                                      <p:cBhvr>
                                        <p:cTn id="31" dur="166" decel="50000">
                                          <p:stCondLst>
                                            <p:cond delay="676"/>
                                          </p:stCondLst>
                                        </p:cTn>
                                        <p:tgtEl>
                                          <p:spTgt spid="8"/>
                                        </p:tgtEl>
                                      </p:cBhvr>
                                      <p:to x="100000" y="100000"/>
                                    </p:animScale>
                                    <p:animScale>
                                      <p:cBhvr>
                                        <p:cTn id="32" dur="26">
                                          <p:stCondLst>
                                            <p:cond delay="1312"/>
                                          </p:stCondLst>
                                        </p:cTn>
                                        <p:tgtEl>
                                          <p:spTgt spid="8"/>
                                        </p:tgtEl>
                                      </p:cBhvr>
                                      <p:to x="100000" y="80000"/>
                                    </p:animScale>
                                    <p:animScale>
                                      <p:cBhvr>
                                        <p:cTn id="33" dur="166" decel="50000">
                                          <p:stCondLst>
                                            <p:cond delay="1338"/>
                                          </p:stCondLst>
                                        </p:cTn>
                                        <p:tgtEl>
                                          <p:spTgt spid="8"/>
                                        </p:tgtEl>
                                      </p:cBhvr>
                                      <p:to x="100000" y="100000"/>
                                    </p:animScale>
                                    <p:animScale>
                                      <p:cBhvr>
                                        <p:cTn id="34" dur="26">
                                          <p:stCondLst>
                                            <p:cond delay="1642"/>
                                          </p:stCondLst>
                                        </p:cTn>
                                        <p:tgtEl>
                                          <p:spTgt spid="8"/>
                                        </p:tgtEl>
                                      </p:cBhvr>
                                      <p:to x="100000" y="90000"/>
                                    </p:animScale>
                                    <p:animScale>
                                      <p:cBhvr>
                                        <p:cTn id="35" dur="166" decel="50000">
                                          <p:stCondLst>
                                            <p:cond delay="1668"/>
                                          </p:stCondLst>
                                        </p:cTn>
                                        <p:tgtEl>
                                          <p:spTgt spid="8"/>
                                        </p:tgtEl>
                                      </p:cBhvr>
                                      <p:to x="100000" y="100000"/>
                                    </p:animScale>
                                    <p:animScale>
                                      <p:cBhvr>
                                        <p:cTn id="36" dur="26">
                                          <p:stCondLst>
                                            <p:cond delay="1808"/>
                                          </p:stCondLst>
                                        </p:cTn>
                                        <p:tgtEl>
                                          <p:spTgt spid="8"/>
                                        </p:tgtEl>
                                      </p:cBhvr>
                                      <p:to x="100000" y="95000"/>
                                    </p:animScale>
                                    <p:animScale>
                                      <p:cBhvr>
                                        <p:cTn id="37" dur="166" decel="50000">
                                          <p:stCondLst>
                                            <p:cond delay="1834"/>
                                          </p:stCondLst>
                                        </p:cTn>
                                        <p:tgtEl>
                                          <p:spTgt spid="8"/>
                                        </p:tgtEl>
                                      </p:cBhvr>
                                      <p:to x="100000" y="100000"/>
                                    </p:animScale>
                                  </p:childTnLst>
                                  <p:subTnLst>
                                    <p:audio>
                                      <p:cMediaNode>
                                        <p:cTn display="0" masterRel="sameClick">
                                          <p:stCondLst>
                                            <p:cond evt="begin" delay="0">
                                              <p:tn val="22"/>
                                            </p:cond>
                                          </p:stCondLst>
                                          <p:endCondLst>
                                            <p:cond evt="onStopAudio" delay="0">
                                              <p:tgtEl>
                                                <p:sldTgt/>
                                              </p:tgtEl>
                                            </p:cond>
                                          </p:endCondLst>
                                        </p:cTn>
                                        <p:tgtEl>
                                          <p:sndTgt r:embed="rId3" name="applaus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VEDIO </a:t>
            </a:r>
            <a:endParaRPr lang="en-US" dirty="0"/>
          </a:p>
        </p:txBody>
      </p:sp>
      <p:pic>
        <p:nvPicPr>
          <p:cNvPr id="4" name="ouAeC1LhTR4"/>
          <p:cNvPicPr>
            <a:picLocks noGrp="1" noRot="1" noChangeAspect="1"/>
          </p:cNvPicPr>
          <p:nvPr>
            <p:ph idx="1"/>
            <a:videoFile r:link="rId1"/>
          </p:nvPr>
        </p:nvPicPr>
        <p:blipFill>
          <a:blip r:embed="rId3"/>
          <a:stretch>
            <a:fillRect/>
          </a:stretch>
        </p:blipFill>
        <p:spPr>
          <a:xfrm>
            <a:off x="2540000" y="2495187"/>
            <a:ext cx="5448300" cy="2880088"/>
          </a:xfrm>
          <a:prstGeom prst="rect">
            <a:avLst/>
          </a:prstGeom>
        </p:spPr>
      </p:pic>
      <p:sp>
        <p:nvSpPr>
          <p:cNvPr id="5" name="Up Arrow 4">
            <a:hlinkClick r:id="rId4" action="ppaction://hlinksldjump"/>
          </p:cNvPr>
          <p:cNvSpPr/>
          <p:nvPr/>
        </p:nvSpPr>
        <p:spPr>
          <a:xfrm>
            <a:off x="297942" y="5879592"/>
            <a:ext cx="1080516"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7180056"/>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CITATIONS</a:t>
            </a:r>
            <a:endParaRPr lang="en-US" dirty="0"/>
          </a:p>
        </p:txBody>
      </p:sp>
      <p:sp>
        <p:nvSpPr>
          <p:cNvPr id="3" name="Content Placeholder 2"/>
          <p:cNvSpPr>
            <a:spLocks noGrp="1"/>
          </p:cNvSpPr>
          <p:nvPr>
            <p:ph idx="1"/>
          </p:nvPr>
        </p:nvSpPr>
        <p:spPr>
          <a:xfrm>
            <a:off x="0" y="1825625"/>
            <a:ext cx="11353800" cy="4351338"/>
          </a:xfrm>
        </p:spPr>
        <p:txBody>
          <a:bodyPr/>
          <a:lstStyle/>
          <a:p>
            <a:r>
              <a:rPr lang="en-US" dirty="0" smtClean="0">
                <a:hlinkClick r:id="rId2"/>
              </a:rPr>
              <a:t>http://baconipsum.com/?paras=5&amp;type=all-meat&amp;start-with-lorem=1</a:t>
            </a:r>
            <a:endParaRPr lang="en-US" dirty="0" smtClean="0"/>
          </a:p>
          <a:p>
            <a:r>
              <a:rPr lang="en-US" dirty="0" smtClean="0">
                <a:hlinkClick r:id="rId3"/>
              </a:rPr>
              <a:t>http://baconipsum</a:t>
            </a:r>
            <a:r>
              <a:rPr lang="en-US" dirty="0" smtClean="0"/>
              <a:t>  </a:t>
            </a:r>
            <a:endParaRPr lang="en-US" dirty="0"/>
          </a:p>
          <a:p>
            <a:r>
              <a:rPr lang="en-US" dirty="0" smtClean="0">
                <a:hlinkClick r:id="rId4"/>
              </a:rPr>
              <a:t>http://www.memes.com/</a:t>
            </a:r>
            <a:endParaRPr lang="en-US" dirty="0" smtClean="0"/>
          </a:p>
          <a:p>
            <a:r>
              <a:rPr lang="en-US" dirty="0" smtClean="0">
                <a:hlinkClick r:id="rId5"/>
              </a:rPr>
              <a:t>http://soundbible.com/tags-ocean.html</a:t>
            </a:r>
            <a:endParaRPr lang="en-US" dirty="0" smtClean="0"/>
          </a:p>
          <a:p>
            <a:r>
              <a:rPr lang="en-US" dirty="0">
                <a:hlinkClick r:id="rId6"/>
              </a:rPr>
              <a:t>https://</a:t>
            </a:r>
            <a:r>
              <a:rPr lang="en-US" dirty="0" smtClean="0">
                <a:hlinkClick r:id="rId6"/>
              </a:rPr>
              <a:t>www.youtube.com/watch?v=ouAeC1LhTR4</a:t>
            </a:r>
            <a:endParaRPr lang="en-US" dirty="0" smtClean="0"/>
          </a:p>
          <a:p>
            <a:endParaRPr lang="en-US" dirty="0" smtClean="0"/>
          </a:p>
          <a:p>
            <a:endParaRPr lang="en-US" dirty="0" smtClean="0"/>
          </a:p>
          <a:p>
            <a:endParaRPr lang="en-US" dirty="0" smtClean="0"/>
          </a:p>
        </p:txBody>
      </p:sp>
      <p:sp>
        <p:nvSpPr>
          <p:cNvPr id="4" name="Up Arrow 3">
            <a:hlinkClick r:id="rId7" action="ppaction://hlinksldjump"/>
          </p:cNvPr>
          <p:cNvSpPr/>
          <p:nvPr/>
        </p:nvSpPr>
        <p:spPr>
          <a:xfrm>
            <a:off x="297942" y="5879592"/>
            <a:ext cx="1080516" cy="97840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63793074"/>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110</TotalTime>
  <Words>114</Words>
  <Application>Microsoft Office PowerPoint</Application>
  <PresentationFormat>Widescreen</PresentationFormat>
  <Paragraphs>17</Paragraphs>
  <Slides>8</Slides>
  <Notes>0</Notes>
  <HiddenSlides>0</HiddenSlides>
  <MMClips>2</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Calibri Light</vt:lpstr>
      <vt:lpstr>Times New Roman</vt:lpstr>
      <vt:lpstr>Office Theme</vt:lpstr>
      <vt:lpstr>MULTIMEDIA LAB 7</vt:lpstr>
      <vt:lpstr>TEXT</vt:lpstr>
      <vt:lpstr>IMAGES</vt:lpstr>
      <vt:lpstr>AUDIO</vt:lpstr>
      <vt:lpstr>MULTIMEDIA LAB 7</vt:lpstr>
      <vt:lpstr>ANIMATIONS</vt:lpstr>
      <vt:lpstr>VEDIO </vt:lpstr>
      <vt:lpstr>CITATIONS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Gray, Gawain</dc:creator>
  <cp:lastModifiedBy>Gray, Gawain</cp:lastModifiedBy>
  <cp:revision>18</cp:revision>
  <dcterms:created xsi:type="dcterms:W3CDTF">2017-03-01T00:40:03Z</dcterms:created>
  <dcterms:modified xsi:type="dcterms:W3CDTF">2017-03-02T23:24:34Z</dcterms:modified>
</cp:coreProperties>
</file>