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86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8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4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3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8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0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8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6BC23-14E0-4411-8364-C3F267E0C124}" type="datetimeFigureOut">
              <a:rPr lang="en-US" smtClean="0"/>
              <a:t>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65503-82AC-4024-A505-ACBCEA25F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5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jpg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8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4772025" cy="762000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WIFE “KERRY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”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  <a:hlinkClick r:id="rId2" action="ppaction://hlinksldjump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0" y="2057400"/>
            <a:ext cx="4772025" cy="381158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HUSBAND “STEVE”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CHILD “JAMES”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CHILD “JOHN”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CHILD “PAT”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hlinkClick r:id="rId2" action="ppaction://hlinksldjump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7" y="987425"/>
            <a:ext cx="6172201" cy="48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3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push dir="u"/>
      </p:transition>
    </mc:Choice>
    <mc:Fallback xmlns="">
      <p:transition advClick="0"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3827"/>
            <a:ext cx="4772025" cy="848139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JAMES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" r="1688"/>
          <a:stretch>
            <a:fillRect/>
          </a:stretch>
        </p:blipFill>
        <p:spPr>
          <a:xfrm>
            <a:off x="5183188" y="1095153"/>
            <a:ext cx="6172200" cy="5199321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0" y="2057400"/>
            <a:ext cx="4772025" cy="3811588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OUTSIDE THE MARRIAGE CHILD FOR THE “KERRY”</a:t>
            </a:r>
          </a:p>
          <a:p>
            <a:endParaRPr lang="en-US" dirty="0">
              <a:hlinkClick r:id="rId3" action="ppaction://hlinksldjump"/>
            </a:endParaRPr>
          </a:p>
          <a:p>
            <a:endParaRPr lang="en-US" dirty="0"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261179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772025" cy="139147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JOHN	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" r="319"/>
          <a:stretch>
            <a:fillRect/>
          </a:stretch>
        </p:blipFill>
        <p:spPr>
          <a:xfrm>
            <a:off x="5183188" y="987425"/>
            <a:ext cx="6172200" cy="5158194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0" y="2057400"/>
            <a:ext cx="4772025" cy="3811588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OUTSIDE THE MARRIAGE CHILD FOR THE “KERRY”</a:t>
            </a:r>
          </a:p>
          <a:p>
            <a:endParaRPr lang="en-US" dirty="0"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300306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4772024" cy="141798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65" b="21765"/>
          <a:stretch>
            <a:fillRect/>
          </a:stretch>
        </p:blipFill>
        <p:spPr>
          <a:xfrm>
            <a:off x="5183188" y="606057"/>
            <a:ext cx="6172200" cy="5254994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0" y="1794359"/>
            <a:ext cx="4878044" cy="406669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OUTSIDE THE MARRIAGE CHILD FOR THE KERRY</a:t>
            </a:r>
          </a:p>
          <a:p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73492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0" y="0"/>
            <a:ext cx="4772025" cy="132521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HUSBAND “STEVE”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  <a:hlinkClick r:id="rId2" action="ppaction://hlinksldjump"/>
            </a:endParaRPr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0" b="23680"/>
          <a:stretch>
            <a:fillRect/>
          </a:stretch>
        </p:blipFill>
        <p:spPr>
          <a:xfrm>
            <a:off x="5183188" y="584790"/>
            <a:ext cx="6172200" cy="6273209"/>
          </a:xfrm>
        </p:spPr>
      </p:pic>
      <p:sp>
        <p:nvSpPr>
          <p:cNvPr id="16" name="Text Placeholder 15"/>
          <p:cNvSpPr>
            <a:spLocks noGrp="1"/>
          </p:cNvSpPr>
          <p:nvPr>
            <p:ph type="body" sz="half" idx="2"/>
          </p:nvPr>
        </p:nvSpPr>
        <p:spPr>
          <a:xfrm>
            <a:off x="0" y="1775791"/>
            <a:ext cx="4772025" cy="409319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WIFE “KERRY”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CHILD “MARC”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CHILD “CHRIS”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CHILD “SAM”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86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4772024" cy="132521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2" y="1563757"/>
            <a:ext cx="4772024" cy="4305231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OUTSIDE THE MARRIAGE CHILD FOR THE “STEVE”</a:t>
            </a:r>
          </a:p>
          <a:p>
            <a:endParaRPr lang="en-US" dirty="0">
              <a:hlinkClick r:id="rId2" action="ppaction://hlinksldjump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" r="3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380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772025" cy="153725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" r="7891"/>
          <a:stretch>
            <a:fillRect/>
          </a:stretch>
        </p:blipFill>
        <p:spPr/>
      </p:pic>
      <p:sp>
        <p:nvSpPr>
          <p:cNvPr id="4" name="Subtitle 3"/>
          <p:cNvSpPr>
            <a:spLocks noGrp="1"/>
          </p:cNvSpPr>
          <p:nvPr>
            <p:ph type="body" sz="half" idx="2"/>
          </p:nvPr>
        </p:nvSpPr>
        <p:spPr>
          <a:xfrm>
            <a:off x="0" y="2057400"/>
            <a:ext cx="4772025" cy="3811588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OUTSIDE THE MARRIAGE CHILD FOR THE “STEVE”</a:t>
            </a:r>
          </a:p>
          <a:p>
            <a:endParaRPr lang="en-US" dirty="0"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298446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4772025" cy="123245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2" b="5022"/>
          <a:stretch>
            <a:fillRect/>
          </a:stretch>
        </p:blipFill>
        <p:spPr/>
      </p:pic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>
          <a:xfrm>
            <a:off x="0" y="1722783"/>
            <a:ext cx="4772026" cy="4146205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OUTSIDE THE MARRIAGE CHILD FOR THE “STEVE”</a:t>
            </a:r>
          </a:p>
          <a:p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306967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94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 WIFE “KERRY”</vt:lpstr>
      <vt:lpstr>JAMES</vt:lpstr>
      <vt:lpstr>JOHN </vt:lpstr>
      <vt:lpstr>PAT</vt:lpstr>
      <vt:lpstr>HUSBAND “STEVE” </vt:lpstr>
      <vt:lpstr>MARC</vt:lpstr>
      <vt:lpstr>CHRIS</vt:lpstr>
      <vt:lpstr>SAM</vt:lpstr>
    </vt:vector>
  </TitlesOfParts>
  <Company>SHI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WIFE OUTSIDE TH</dc:title>
  <dc:creator>Gawain Gray</dc:creator>
  <cp:lastModifiedBy>Gawain Gray</cp:lastModifiedBy>
  <cp:revision>21</cp:revision>
  <dcterms:created xsi:type="dcterms:W3CDTF">2017-01-27T13:30:29Z</dcterms:created>
  <dcterms:modified xsi:type="dcterms:W3CDTF">2017-01-29T13:01:52Z</dcterms:modified>
</cp:coreProperties>
</file>