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60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3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9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7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753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5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411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36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278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918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566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93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09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1A403-C2F1-48CE-AC4D-EB1DC5256AB5}" type="datetimeFigureOut">
              <a:rPr lang="en-US" smtClean="0"/>
              <a:t>4/18/2017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A1E79-8D9E-435B-8EB5-5AA22E451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50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45" y="1373855"/>
            <a:ext cx="3789988" cy="3780513"/>
          </a:xfrm>
          <a:prstGeom prst="rect">
            <a:avLst/>
          </a:prstGeom>
        </p:spPr>
      </p:pic>
      <p:sp>
        <p:nvSpPr>
          <p:cNvPr id="14" name="Freeform 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79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479"/>
            <a:ext cx="8078052" cy="6858478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04672" y="2600325"/>
            <a:ext cx="4948428" cy="2651200"/>
          </a:xfrm>
        </p:spPr>
        <p:txBody>
          <a:bodyPr anchor="t">
            <a:normAutofit/>
          </a:bodyPr>
          <a:lstStyle/>
          <a:p>
            <a:pPr algn="l"/>
            <a: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</a:t>
            </a:r>
            <a:b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The Anime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04672" y="1300450"/>
            <a:ext cx="4167376" cy="1155525"/>
          </a:xfrm>
        </p:spPr>
        <p:txBody>
          <a:bodyPr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Uzumaki</a:t>
            </a:r>
          </a:p>
          <a:p>
            <a:pPr algn="l">
              <a:lnSpc>
                <a:spcPct val="80000"/>
              </a:lnSpc>
            </a:pP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80000"/>
              </a:lnSpc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Author: Gawain Gray</a:t>
            </a:r>
          </a:p>
        </p:txBody>
      </p:sp>
      <p:sp>
        <p:nvSpPr>
          <p:cNvPr id="3" name="Action Button: Go Forward or Next 2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648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1163" y="3050435"/>
            <a:ext cx="3720353" cy="757130"/>
          </a:xfrm>
          <a:ln w="25400" cap="sq">
            <a:solidFill>
              <a:srgbClr val="FFFFFF"/>
            </a:solidFill>
            <a:miter lim="800000"/>
          </a:ln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counter darkness with love!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0206" y="1111753"/>
            <a:ext cx="5057396" cy="4628275"/>
          </a:xfrm>
        </p:spPr>
        <p:txBody>
          <a:bodyPr anchor="ctr">
            <a:normAutofit/>
          </a:bodyPr>
          <a:lstStyle/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manager to gain the love and trust of a few friends and senseis.</a:t>
            </a: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Kakashi Sensei </a:t>
            </a:r>
            <a:endParaRPr 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Jiraiya Sensei</a:t>
            </a:r>
            <a:endParaRPr 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Sasuke Uchiha</a:t>
            </a:r>
            <a:endParaRPr 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Sakura</a:t>
            </a:r>
            <a:endParaRPr 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316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628" y="502920"/>
            <a:ext cx="3932237" cy="1301262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Kakashi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5446423" y="737263"/>
            <a:ext cx="6172200" cy="4873625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Naruto’s Sensei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44738" y="-230833"/>
            <a:ext cx="301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Back to slide Ten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538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Jiraiya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3" r="14413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Naruto’s Sensei</a:t>
            </a:r>
          </a:p>
        </p:txBody>
      </p:sp>
      <p:sp>
        <p:nvSpPr>
          <p:cNvPr id="6" name="Rectangle 5"/>
          <p:cNvSpPr/>
          <p:nvPr/>
        </p:nvSpPr>
        <p:spPr>
          <a:xfrm>
            <a:off x="6412620" y="87868"/>
            <a:ext cx="25061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Back to slide Ten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776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Sasuke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Uchiha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6" r="14446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Naruto’s best friend.</a:t>
            </a:r>
          </a:p>
        </p:txBody>
      </p:sp>
      <p:sp>
        <p:nvSpPr>
          <p:cNvPr id="6" name="Rectangle 5"/>
          <p:cNvSpPr/>
          <p:nvPr/>
        </p:nvSpPr>
        <p:spPr>
          <a:xfrm>
            <a:off x="7016188" y="87868"/>
            <a:ext cx="25061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Back to slide Ten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131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Sakura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Naruto’s crush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7016188" y="87868"/>
            <a:ext cx="25061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Back to slide Ten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316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Naruto’s life vs his friend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solidFill>
            <a:schemeClr val="accent2"/>
          </a:solidFill>
        </p:spPr>
        <p:txBody>
          <a:bodyPr/>
          <a:lstStyle/>
          <a:p>
            <a:pPr algn="ctr"/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Naruto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b="0" dirty="0" err="1">
                <a:latin typeface="Arial" panose="020B0604020202020204" pitchFamily="34" charset="0"/>
                <a:cs typeface="Arial" panose="020B0604020202020204" pitchFamily="34" charset="0"/>
              </a:rPr>
              <a:t>Sasuke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819" y="2505075"/>
            <a:ext cx="2466975" cy="184785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31" y="3006726"/>
            <a:ext cx="4762500" cy="26384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794" y="4325938"/>
            <a:ext cx="2892107" cy="1976972"/>
          </a:xfrm>
          <a:prstGeom prst="rect">
            <a:avLst/>
          </a:prstGeom>
        </p:spPr>
      </p:pic>
      <p:sp>
        <p:nvSpPr>
          <p:cNvPr id="10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927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1163" y="3050435"/>
            <a:ext cx="3720353" cy="757130"/>
          </a:xfrm>
          <a:ln w="25400" cap="sq">
            <a:solidFill>
              <a:srgbClr val="FFFFFF"/>
            </a:solidFill>
            <a:miter lim="800000"/>
          </a:ln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Naruto’s strength and weakness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0206" y="1111753"/>
            <a:ext cx="5057396" cy="4628275"/>
          </a:xfrm>
        </p:spPr>
        <p:txBody>
          <a:bodyPr anchor="ctr">
            <a:normAutofit/>
          </a:bodyPr>
          <a:lstStyle/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Ironically, Naruto’s strength was also his weakness.</a:t>
            </a: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strength and weakness was his “friends and the village”.</a:t>
            </a: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Friends was his strength in a sense where, when he’s in a battle he often uses them as motivation to find the will/way to win.</a:t>
            </a: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other hand, they were his weakness. If one of them got hurt during a battle, Naruto often times looses control and release the 9 tails power. </a:t>
            </a:r>
          </a:p>
          <a:p>
            <a:endParaRPr 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607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4" r="1" b="16725"/>
          <a:stretch/>
        </p:blipFill>
        <p:spPr>
          <a:xfrm>
            <a:off x="6838122" y="4251960"/>
            <a:ext cx="5353878" cy="26060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4" b="-1"/>
          <a:stretch/>
        </p:blipFill>
        <p:spPr>
          <a:xfrm>
            <a:off x="4818888" y="-40235"/>
            <a:ext cx="7373112" cy="4252439"/>
          </a:xfrm>
          <a:prstGeom prst="rect">
            <a:avLst/>
          </a:prstGeom>
        </p:spPr>
      </p:pic>
      <p:sp>
        <p:nvSpPr>
          <p:cNvPr id="14" name="Freeform 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79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479"/>
            <a:ext cx="8078052" cy="6858478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600325"/>
            <a:ext cx="4948428" cy="26512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Naruto in tail beast form</a:t>
            </a:r>
          </a:p>
        </p:txBody>
      </p:sp>
    </p:spTree>
    <p:extLst>
      <p:ext uri="{BB962C8B-B14F-4D97-AF65-F5344CB8AC3E}">
        <p14:creationId xmlns:p14="http://schemas.microsoft.com/office/powerpoint/2010/main" val="29952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8" r="34666"/>
          <a:stretch/>
        </p:blipFill>
        <p:spPr>
          <a:xfrm>
            <a:off x="20" y="10"/>
            <a:ext cx="4639713" cy="6857990"/>
          </a:xfrm>
          <a:prstGeom prst="rect">
            <a:avLst/>
          </a:prstGeom>
        </p:spPr>
      </p:pic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9733" y="0"/>
            <a:ext cx="755226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623436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9940" y="365124"/>
            <a:ext cx="6172200" cy="182880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Loved by all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9940" y="2322576"/>
            <a:ext cx="6172200" cy="3858768"/>
          </a:xfrm>
        </p:spPr>
        <p:txBody>
          <a:bodyPr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defended the village form a number of enemies.</a:t>
            </a:r>
          </a:p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went on missions and saved many lives, even those who are his enemies. </a:t>
            </a:r>
          </a:p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made him popular and love by those who once hated him.</a:t>
            </a:r>
          </a:p>
          <a:p>
            <a:endParaRPr 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462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 will have a shot video of me play the actual game on this slide.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25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0797" y="1690688"/>
            <a:ext cx="8711202" cy="5167312"/>
          </a:xfrm>
          <a:custGeom>
            <a:avLst/>
            <a:gdLst>
              <a:gd name="connsiteX0" fmla="*/ 0 w 8711202"/>
              <a:gd name="connsiteY0" fmla="*/ 0 h 5167312"/>
              <a:gd name="connsiteX1" fmla="*/ 7243482 w 8711202"/>
              <a:gd name="connsiteY1" fmla="*/ 0 h 5167312"/>
              <a:gd name="connsiteX2" fmla="*/ 8711202 w 8711202"/>
              <a:gd name="connsiteY2" fmla="*/ 0 h 5167312"/>
              <a:gd name="connsiteX3" fmla="*/ 8711202 w 8711202"/>
              <a:gd name="connsiteY3" fmla="*/ 5167312 h 5167312"/>
              <a:gd name="connsiteX4" fmla="*/ 7243482 w 8711202"/>
              <a:gd name="connsiteY4" fmla="*/ 5167312 h 5167312"/>
              <a:gd name="connsiteX5" fmla="*/ 221324 w 8711202"/>
              <a:gd name="connsiteY5" fmla="*/ 5167312 h 5167312"/>
              <a:gd name="connsiteX6" fmla="*/ 2615203 w 8711202"/>
              <a:gd name="connsiteY6" fmla="*/ 952 h 5167312"/>
              <a:gd name="connsiteX7" fmla="*/ 0 w 8711202"/>
              <a:gd name="connsiteY7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1202" h="5167312">
                <a:moveTo>
                  <a:pt x="0" y="0"/>
                </a:moveTo>
                <a:lnTo>
                  <a:pt x="7243482" y="0"/>
                </a:lnTo>
                <a:lnTo>
                  <a:pt x="8711202" y="0"/>
                </a:lnTo>
                <a:lnTo>
                  <a:pt x="8711202" y="5167312"/>
                </a:lnTo>
                <a:lnTo>
                  <a:pt x="7243482" y="5167312"/>
                </a:lnTo>
                <a:lnTo>
                  <a:pt x="221324" y="5167312"/>
                </a:lnTo>
                <a:lnTo>
                  <a:pt x="2615203" y="952"/>
                </a:lnTo>
                <a:lnTo>
                  <a:pt x="0" y="95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5931454" cy="5166360"/>
          </a:xfrm>
          <a:custGeom>
            <a:avLst/>
            <a:gdLst>
              <a:gd name="connsiteX0" fmla="*/ 0 w 5931454"/>
              <a:gd name="connsiteY0" fmla="*/ 0 h 5166360"/>
              <a:gd name="connsiteX1" fmla="*/ 5931454 w 5931454"/>
              <a:gd name="connsiteY1" fmla="*/ 0 h 5166360"/>
              <a:gd name="connsiteX2" fmla="*/ 3537575 w 5931454"/>
              <a:gd name="connsiteY2" fmla="*/ 5166360 h 5166360"/>
              <a:gd name="connsiteX3" fmla="*/ 0 w 5931454"/>
              <a:gd name="connsiteY3" fmla="*/ 516636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1454" h="5166360">
                <a:moveTo>
                  <a:pt x="0" y="0"/>
                </a:moveTo>
                <a:lnTo>
                  <a:pt x="5931454" y="0"/>
                </a:lnTo>
                <a:lnTo>
                  <a:pt x="3537575" y="5166360"/>
                </a:lnTo>
                <a:lnTo>
                  <a:pt x="0" y="516636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88" y="2236108"/>
            <a:ext cx="5170711" cy="3878033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sp>
        <p:nvSpPr>
          <p:cNvPr id="14" name="Freeform: Shape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8805" y="-2"/>
            <a:ext cx="6013194" cy="1511304"/>
          </a:xfrm>
          <a:custGeom>
            <a:avLst/>
            <a:gdLst>
              <a:gd name="connsiteX0" fmla="*/ 4545473 w 6013194"/>
              <a:gd name="connsiteY0" fmla="*/ 0 h 1511304"/>
              <a:gd name="connsiteX1" fmla="*/ 6013194 w 6013194"/>
              <a:gd name="connsiteY1" fmla="*/ 0 h 1511304"/>
              <a:gd name="connsiteX2" fmla="*/ 6013194 w 6013194"/>
              <a:gd name="connsiteY2" fmla="*/ 1508760 h 1511304"/>
              <a:gd name="connsiteX3" fmla="*/ 4545474 w 6013194"/>
              <a:gd name="connsiteY3" fmla="*/ 1508760 h 1511304"/>
              <a:gd name="connsiteX4" fmla="*/ 4545474 w 6013194"/>
              <a:gd name="connsiteY4" fmla="*/ 1511304 h 1511304"/>
              <a:gd name="connsiteX5" fmla="*/ 0 w 6013194"/>
              <a:gd name="connsiteY5" fmla="*/ 1511304 h 1511304"/>
              <a:gd name="connsiteX6" fmla="*/ 697617 w 6013194"/>
              <a:gd name="connsiteY6" fmla="*/ 3 h 1511304"/>
              <a:gd name="connsiteX7" fmla="*/ 4545473 w 6013194"/>
              <a:gd name="connsiteY7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13194" h="1511304">
                <a:moveTo>
                  <a:pt x="4545473" y="0"/>
                </a:moveTo>
                <a:lnTo>
                  <a:pt x="6013194" y="0"/>
                </a:lnTo>
                <a:lnTo>
                  <a:pt x="6013194" y="1508760"/>
                </a:lnTo>
                <a:lnTo>
                  <a:pt x="4545474" y="1508760"/>
                </a:lnTo>
                <a:lnTo>
                  <a:pt x="4545474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340605" cy="11461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Who is Naruto?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73288"/>
            <a:ext cx="3603171" cy="3639684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is a Japanese anime/manga series written and illustrated by Masashi Kishimoto. It tells the story of Naruto Uzumaki, an adolescent ninja who searches constantly for recognition and dreams of becoming the Hokage; (the leader of his village).</a:t>
            </a:r>
          </a:p>
        </p:txBody>
      </p:sp>
      <p:sp>
        <p:nvSpPr>
          <p:cNvPr id="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Go Forward or Next 8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Go Back or Previous 3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Naruto - Man of the world  (Extended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21891" y="6248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39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Citations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www.google.com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http://www.1zoom.net/Anime/Naruto/t2/1/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623436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425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4448"/>
            <a:ext cx="10515600" cy="1325563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Birth Of Naruto Uzumaki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945709"/>
          </a:xfrm>
          <a:solidFill>
            <a:schemeClr val="accent2"/>
          </a:solidFill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Naruto was born in the midst of a battle between his father (The 4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Hokage) and the 9 tail’s beast (evil fox).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357" y="2899595"/>
            <a:ext cx="6930886" cy="3958405"/>
          </a:xfrm>
          <a:prstGeom prst="rect">
            <a:avLst/>
          </a:prstGeom>
        </p:spPr>
      </p:pic>
      <p:sp>
        <p:nvSpPr>
          <p:cNvPr id="6" name="Action Button: Go Home 5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Forward or Next 6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Back or Previous 7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47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ocument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8535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933" y="674162"/>
            <a:ext cx="7347537" cy="55106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US" sz="3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defeat the 9 tail’s beast, the 4</a:t>
            </a:r>
            <a:r>
              <a:rPr lang="en-US" sz="3000" baseline="30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3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Hokage had to seal it’s power into Naruto. </a:t>
            </a:r>
          </a:p>
        </p:txBody>
      </p:sp>
      <p:sp>
        <p:nvSpPr>
          <p:cNvPr id="5" name="Action Button: Go Home 4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Forward or Next 5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Go Back or Previous 6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7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" r="25072" b="-2"/>
          <a:stretch/>
        </p:blipFill>
        <p:spPr>
          <a:xfrm>
            <a:off x="4636008" y="640082"/>
            <a:ext cx="6916329" cy="5577837"/>
          </a:xfrm>
          <a:prstGeom prst="rect">
            <a:avLst/>
          </a:prstGeom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8930" y="2438400"/>
            <a:ext cx="3667037" cy="3785419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As a result of the battle, many villagers lost their lives; including Naruto’s parents. 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Action Button: Go Home 3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Forward or Next 5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Go Back or Previous 7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3" name="Freeform: Shap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0797" y="1690688"/>
            <a:ext cx="8711202" cy="5167312"/>
          </a:xfrm>
          <a:custGeom>
            <a:avLst/>
            <a:gdLst>
              <a:gd name="connsiteX0" fmla="*/ 0 w 8711202"/>
              <a:gd name="connsiteY0" fmla="*/ 0 h 5167312"/>
              <a:gd name="connsiteX1" fmla="*/ 7243482 w 8711202"/>
              <a:gd name="connsiteY1" fmla="*/ 0 h 5167312"/>
              <a:gd name="connsiteX2" fmla="*/ 8711202 w 8711202"/>
              <a:gd name="connsiteY2" fmla="*/ 0 h 5167312"/>
              <a:gd name="connsiteX3" fmla="*/ 8711202 w 8711202"/>
              <a:gd name="connsiteY3" fmla="*/ 5167312 h 5167312"/>
              <a:gd name="connsiteX4" fmla="*/ 7243482 w 8711202"/>
              <a:gd name="connsiteY4" fmla="*/ 5167312 h 5167312"/>
              <a:gd name="connsiteX5" fmla="*/ 221324 w 8711202"/>
              <a:gd name="connsiteY5" fmla="*/ 5167312 h 5167312"/>
              <a:gd name="connsiteX6" fmla="*/ 2615203 w 8711202"/>
              <a:gd name="connsiteY6" fmla="*/ 952 h 5167312"/>
              <a:gd name="connsiteX7" fmla="*/ 0 w 8711202"/>
              <a:gd name="connsiteY7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1202" h="5167312">
                <a:moveTo>
                  <a:pt x="0" y="0"/>
                </a:moveTo>
                <a:lnTo>
                  <a:pt x="7243482" y="0"/>
                </a:lnTo>
                <a:lnTo>
                  <a:pt x="8711202" y="0"/>
                </a:lnTo>
                <a:lnTo>
                  <a:pt x="8711202" y="5167312"/>
                </a:lnTo>
                <a:lnTo>
                  <a:pt x="7243482" y="5167312"/>
                </a:lnTo>
                <a:lnTo>
                  <a:pt x="221324" y="5167312"/>
                </a:lnTo>
                <a:lnTo>
                  <a:pt x="2615203" y="952"/>
                </a:lnTo>
                <a:lnTo>
                  <a:pt x="0" y="95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5931454" cy="5166360"/>
          </a:xfrm>
          <a:custGeom>
            <a:avLst/>
            <a:gdLst>
              <a:gd name="connsiteX0" fmla="*/ 0 w 5931454"/>
              <a:gd name="connsiteY0" fmla="*/ 0 h 5166360"/>
              <a:gd name="connsiteX1" fmla="*/ 5931454 w 5931454"/>
              <a:gd name="connsiteY1" fmla="*/ 0 h 5166360"/>
              <a:gd name="connsiteX2" fmla="*/ 3537575 w 5931454"/>
              <a:gd name="connsiteY2" fmla="*/ 5166360 h 5166360"/>
              <a:gd name="connsiteX3" fmla="*/ 0 w 5931454"/>
              <a:gd name="connsiteY3" fmla="*/ 516636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1454" h="5166360">
                <a:moveTo>
                  <a:pt x="0" y="0"/>
                </a:moveTo>
                <a:lnTo>
                  <a:pt x="5931454" y="0"/>
                </a:lnTo>
                <a:lnTo>
                  <a:pt x="3537575" y="5166360"/>
                </a:lnTo>
                <a:lnTo>
                  <a:pt x="0" y="516636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88" y="2706643"/>
            <a:ext cx="5170711" cy="2936963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sp>
        <p:nvSpPr>
          <p:cNvPr id="17" name="Freeform: Shape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8805" y="-2"/>
            <a:ext cx="6013194" cy="1511304"/>
          </a:xfrm>
          <a:custGeom>
            <a:avLst/>
            <a:gdLst>
              <a:gd name="connsiteX0" fmla="*/ 4545473 w 6013194"/>
              <a:gd name="connsiteY0" fmla="*/ 0 h 1511304"/>
              <a:gd name="connsiteX1" fmla="*/ 6013194 w 6013194"/>
              <a:gd name="connsiteY1" fmla="*/ 0 h 1511304"/>
              <a:gd name="connsiteX2" fmla="*/ 6013194 w 6013194"/>
              <a:gd name="connsiteY2" fmla="*/ 1508760 h 1511304"/>
              <a:gd name="connsiteX3" fmla="*/ 4545474 w 6013194"/>
              <a:gd name="connsiteY3" fmla="*/ 1508760 h 1511304"/>
              <a:gd name="connsiteX4" fmla="*/ 4545474 w 6013194"/>
              <a:gd name="connsiteY4" fmla="*/ 1511304 h 1511304"/>
              <a:gd name="connsiteX5" fmla="*/ 0 w 6013194"/>
              <a:gd name="connsiteY5" fmla="*/ 1511304 h 1511304"/>
              <a:gd name="connsiteX6" fmla="*/ 697617 w 6013194"/>
              <a:gd name="connsiteY6" fmla="*/ 3 h 1511304"/>
              <a:gd name="connsiteX7" fmla="*/ 4545473 w 6013194"/>
              <a:gd name="connsiteY7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13194" h="1511304">
                <a:moveTo>
                  <a:pt x="4545473" y="0"/>
                </a:moveTo>
                <a:lnTo>
                  <a:pt x="6013194" y="0"/>
                </a:lnTo>
                <a:lnTo>
                  <a:pt x="6013194" y="1508760"/>
                </a:lnTo>
                <a:lnTo>
                  <a:pt x="4545474" y="1508760"/>
                </a:lnTo>
                <a:lnTo>
                  <a:pt x="4545474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340605" cy="11461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Naruto vs the Villagers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173288"/>
            <a:ext cx="3603171" cy="363968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Naruto was resented by the villagers because the 9 tails and him was now one in the same.  </a:t>
            </a:r>
          </a:p>
        </p:txBody>
      </p:sp>
      <p:sp>
        <p:nvSpPr>
          <p:cNvPr id="9" name="Action Button: Go Home 8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Go Forward or Next 9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Go Back or Previous 11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37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3" name="Freeform: Shap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0797" y="1690688"/>
            <a:ext cx="8711202" cy="5167312"/>
          </a:xfrm>
          <a:custGeom>
            <a:avLst/>
            <a:gdLst>
              <a:gd name="connsiteX0" fmla="*/ 0 w 8711202"/>
              <a:gd name="connsiteY0" fmla="*/ 0 h 5167312"/>
              <a:gd name="connsiteX1" fmla="*/ 7243482 w 8711202"/>
              <a:gd name="connsiteY1" fmla="*/ 0 h 5167312"/>
              <a:gd name="connsiteX2" fmla="*/ 8711202 w 8711202"/>
              <a:gd name="connsiteY2" fmla="*/ 0 h 5167312"/>
              <a:gd name="connsiteX3" fmla="*/ 8711202 w 8711202"/>
              <a:gd name="connsiteY3" fmla="*/ 5167312 h 5167312"/>
              <a:gd name="connsiteX4" fmla="*/ 7243482 w 8711202"/>
              <a:gd name="connsiteY4" fmla="*/ 5167312 h 5167312"/>
              <a:gd name="connsiteX5" fmla="*/ 221324 w 8711202"/>
              <a:gd name="connsiteY5" fmla="*/ 5167312 h 5167312"/>
              <a:gd name="connsiteX6" fmla="*/ 2615203 w 8711202"/>
              <a:gd name="connsiteY6" fmla="*/ 952 h 5167312"/>
              <a:gd name="connsiteX7" fmla="*/ 0 w 8711202"/>
              <a:gd name="connsiteY7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1202" h="5167312">
                <a:moveTo>
                  <a:pt x="0" y="0"/>
                </a:moveTo>
                <a:lnTo>
                  <a:pt x="7243482" y="0"/>
                </a:lnTo>
                <a:lnTo>
                  <a:pt x="8711202" y="0"/>
                </a:lnTo>
                <a:lnTo>
                  <a:pt x="8711202" y="5167312"/>
                </a:lnTo>
                <a:lnTo>
                  <a:pt x="7243482" y="5167312"/>
                </a:lnTo>
                <a:lnTo>
                  <a:pt x="221324" y="5167312"/>
                </a:lnTo>
                <a:lnTo>
                  <a:pt x="2615203" y="952"/>
                </a:lnTo>
                <a:lnTo>
                  <a:pt x="0" y="95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5931454" cy="5166360"/>
          </a:xfrm>
          <a:custGeom>
            <a:avLst/>
            <a:gdLst>
              <a:gd name="connsiteX0" fmla="*/ 0 w 5931454"/>
              <a:gd name="connsiteY0" fmla="*/ 0 h 5166360"/>
              <a:gd name="connsiteX1" fmla="*/ 5931454 w 5931454"/>
              <a:gd name="connsiteY1" fmla="*/ 0 h 5166360"/>
              <a:gd name="connsiteX2" fmla="*/ 3537575 w 5931454"/>
              <a:gd name="connsiteY2" fmla="*/ 5166360 h 5166360"/>
              <a:gd name="connsiteX3" fmla="*/ 0 w 5931454"/>
              <a:gd name="connsiteY3" fmla="*/ 516636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1454" h="5166360">
                <a:moveTo>
                  <a:pt x="0" y="0"/>
                </a:moveTo>
                <a:lnTo>
                  <a:pt x="5931454" y="0"/>
                </a:lnTo>
                <a:lnTo>
                  <a:pt x="3537575" y="5166360"/>
                </a:lnTo>
                <a:lnTo>
                  <a:pt x="0" y="516636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91813" y="2173287"/>
            <a:ext cx="3553261" cy="4003675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sp>
        <p:nvSpPr>
          <p:cNvPr id="17" name="Freeform: Shape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8805" y="-2"/>
            <a:ext cx="6013194" cy="1511304"/>
          </a:xfrm>
          <a:custGeom>
            <a:avLst/>
            <a:gdLst>
              <a:gd name="connsiteX0" fmla="*/ 4545473 w 6013194"/>
              <a:gd name="connsiteY0" fmla="*/ 0 h 1511304"/>
              <a:gd name="connsiteX1" fmla="*/ 6013194 w 6013194"/>
              <a:gd name="connsiteY1" fmla="*/ 0 h 1511304"/>
              <a:gd name="connsiteX2" fmla="*/ 6013194 w 6013194"/>
              <a:gd name="connsiteY2" fmla="*/ 1508760 h 1511304"/>
              <a:gd name="connsiteX3" fmla="*/ 4545474 w 6013194"/>
              <a:gd name="connsiteY3" fmla="*/ 1508760 h 1511304"/>
              <a:gd name="connsiteX4" fmla="*/ 4545474 w 6013194"/>
              <a:gd name="connsiteY4" fmla="*/ 1511304 h 1511304"/>
              <a:gd name="connsiteX5" fmla="*/ 0 w 6013194"/>
              <a:gd name="connsiteY5" fmla="*/ 1511304 h 1511304"/>
              <a:gd name="connsiteX6" fmla="*/ 697617 w 6013194"/>
              <a:gd name="connsiteY6" fmla="*/ 3 h 1511304"/>
              <a:gd name="connsiteX7" fmla="*/ 4545473 w 6013194"/>
              <a:gd name="connsiteY7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13194" h="1511304">
                <a:moveTo>
                  <a:pt x="4545473" y="0"/>
                </a:moveTo>
                <a:lnTo>
                  <a:pt x="6013194" y="0"/>
                </a:lnTo>
                <a:lnTo>
                  <a:pt x="6013194" y="1508760"/>
                </a:lnTo>
                <a:lnTo>
                  <a:pt x="4545474" y="1508760"/>
                </a:lnTo>
                <a:lnTo>
                  <a:pt x="4545474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340605" cy="114617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All alone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2173288"/>
            <a:ext cx="3603171" cy="363968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Naruto had no family, no friends, and no one to look to for guidance.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He never let that get in the way of him wanting to become the </a:t>
            </a:r>
            <a:r>
              <a:rPr lang="en-US" sz="2000" dirty="0" err="1">
                <a:solidFill>
                  <a:schemeClr val="bg1"/>
                </a:solidFill>
              </a:rPr>
              <a:t>hokage</a:t>
            </a:r>
            <a:r>
              <a:rPr lang="en-US" sz="2000" dirty="0">
                <a:solidFill>
                  <a:schemeClr val="bg1"/>
                </a:solidFill>
              </a:rPr>
              <a:t>, and winning everyone’s admiration.</a:t>
            </a:r>
          </a:p>
        </p:txBody>
      </p:sp>
      <p:sp>
        <p:nvSpPr>
          <p:cNvPr id="12" name="Action Button: Go Home 11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Go Forward or Next 13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Go Back or Previous 1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13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3478" y="0"/>
            <a:ext cx="465738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5347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Go Home 3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Go Forward or Next 4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Go Back or Previous 5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1163" y="2779059"/>
            <a:ext cx="3720353" cy="1028506"/>
          </a:xfrm>
          <a:ln w="25400" cap="sq">
            <a:solidFill>
              <a:srgbClr val="FFFFFF"/>
            </a:solidFill>
            <a:miter lim="800000"/>
          </a:ln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3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Struggling with darkness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0206" y="1111753"/>
            <a:ext cx="5057396" cy="4628275"/>
          </a:xfrm>
        </p:spPr>
        <p:txBody>
          <a:bodyPr anchor="ctr">
            <a:normAutofit/>
          </a:bodyPr>
          <a:lstStyle/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Naruto constantly struggled with the evil power inside of him.</a:t>
            </a: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Hated by his village enhanced the likelihood of him submitting to the darkness. </a:t>
            </a: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9 tails beast often times uses this situation to his advantage; whispering negative thoughts to Naruto.  </a:t>
            </a: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Thoughts such as, </a:t>
            </a:r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“Release me”.</a:t>
            </a:r>
            <a:endParaRPr 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9 tails is release, Naruto would no longer be in control and go on a killing spree.</a:t>
            </a:r>
          </a:p>
          <a:p>
            <a:endParaRPr 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595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25" name="Rectangle 2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477749"/>
            <a:ext cx="0" cy="3657600"/>
          </a:xfrm>
          <a:prstGeom prst="line">
            <a:avLst/>
          </a:prstGeom>
          <a:ln w="101600" cmpd="dbl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Content Placeholder 1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14" y="307731"/>
            <a:ext cx="4542769" cy="3997637"/>
          </a:xfrm>
          <a:prstGeom prst="rect">
            <a:avLst/>
          </a:prstGeom>
        </p:spPr>
      </p:pic>
      <p:pic>
        <p:nvPicPr>
          <p:cNvPr id="15" name="Content Placeholder 1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043" y="857149"/>
            <a:ext cx="5455917" cy="2898800"/>
          </a:xfrm>
          <a:prstGeom prst="rect">
            <a:avLst/>
          </a:prstGeom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27538" y="475663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hlinkClick r:id="rId4" action="ppaction://hlinksldjump"/>
              </a:rPr>
              <a:t>Back to slide eight</a:t>
            </a:r>
          </a:p>
        </p:txBody>
      </p:sp>
      <p:sp>
        <p:nvSpPr>
          <p:cNvPr id="24" name="Action Button: Go Home 23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569843" cy="477078"/>
          </a:xfrm>
          <a:prstGeom prst="actionButtonHome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ction Button: Go Forward or Next 25">
            <a:hlinkClick r:id="" action="ppaction://hlinkshowjump?jump=nextslide" highlightClick="1"/>
          </p:cNvPr>
          <p:cNvSpPr/>
          <p:nvPr/>
        </p:nvSpPr>
        <p:spPr>
          <a:xfrm>
            <a:off x="11788726" y="6583680"/>
            <a:ext cx="403274" cy="274319"/>
          </a:xfrm>
          <a:prstGeom prst="actionButtonForwardNex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ction Button: Go Back or Previous 27">
            <a:hlinkClick r:id="" action="ppaction://hlinkshowjump?jump=previousslide" highlightClick="1"/>
          </p:cNvPr>
          <p:cNvSpPr/>
          <p:nvPr/>
        </p:nvSpPr>
        <p:spPr>
          <a:xfrm>
            <a:off x="1" y="6583679"/>
            <a:ext cx="436098" cy="274320"/>
          </a:xfrm>
          <a:prstGeom prst="actionButtonBackPrevious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50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504</Words>
  <Application>Microsoft Office PowerPoint</Application>
  <PresentationFormat>Widescreen</PresentationFormat>
  <Paragraphs>58</Paragraphs>
  <Slides>20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Naruto      The Anime</vt:lpstr>
      <vt:lpstr>Who is Naruto?</vt:lpstr>
      <vt:lpstr>The Birth Of Naruto Uzumaki</vt:lpstr>
      <vt:lpstr>In order to defeat the 9 tail’s beast, the 4th Hokage had to seal it’s power into Naruto. </vt:lpstr>
      <vt:lpstr>PowerPoint Presentation</vt:lpstr>
      <vt:lpstr>Naruto vs the Villagers</vt:lpstr>
      <vt:lpstr>All alone </vt:lpstr>
      <vt:lpstr>Struggling with darkness</vt:lpstr>
      <vt:lpstr>Back to slide eight</vt:lpstr>
      <vt:lpstr>Naruto counter darkness with love!</vt:lpstr>
      <vt:lpstr>Kakashi</vt:lpstr>
      <vt:lpstr>Jiraiya</vt:lpstr>
      <vt:lpstr>Sasuke Uchiha </vt:lpstr>
      <vt:lpstr>Sakura</vt:lpstr>
      <vt:lpstr>Naruto’s life vs his friend life.</vt:lpstr>
      <vt:lpstr>Naruto’s strength and weakness </vt:lpstr>
      <vt:lpstr>Naruto in tail beast form</vt:lpstr>
      <vt:lpstr>Loved by all</vt:lpstr>
      <vt:lpstr>I will have a shot video of me play the actual game on this slide.</vt:lpstr>
      <vt:lpstr>Citations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Naruto</dc:title>
  <dc:creator>Gawain Gray</dc:creator>
  <cp:lastModifiedBy>Gawain Gray</cp:lastModifiedBy>
  <cp:revision>65</cp:revision>
  <dcterms:created xsi:type="dcterms:W3CDTF">2017-04-13T22:00:19Z</dcterms:created>
  <dcterms:modified xsi:type="dcterms:W3CDTF">2017-04-19T01:06:02Z</dcterms:modified>
</cp:coreProperties>
</file>