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9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6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5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2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4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03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6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4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89B5-F634-4E46-92D3-12BFF38D6E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E688E-7E76-431D-93BA-1FD5265E0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9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sz="3600" dirty="0" smtClean="0"/>
              <a:t>Title Screen (Naruto)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(Author)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1531600" y="6375400"/>
            <a:ext cx="520700" cy="48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188700" y="6146800"/>
            <a:ext cx="342900" cy="2286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94800" y="5500469"/>
            <a:ext cx="199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will change this to a action button instead of the shape.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88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How it started (Naruto’s birth)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dirty="0" smtClean="0"/>
              <a:t>Attack on the leaf village by the nine tail beast</a:t>
            </a:r>
          </a:p>
          <a:p>
            <a:r>
              <a:rPr lang="en-US" dirty="0" smtClean="0"/>
              <a:t>Sealing the nine tail power in Naruto</a:t>
            </a:r>
          </a:p>
          <a:p>
            <a:r>
              <a:rPr lang="en-US" dirty="0" smtClean="0"/>
              <a:t>The death of Naruto’s parents  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Each of the pullet points on this slide will account for one slide</a:t>
            </a:r>
          </a:p>
          <a:p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0" y="6375400"/>
            <a:ext cx="584200" cy="482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1531600" y="6375400"/>
            <a:ext cx="520700" cy="48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1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All alone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pattFill prst="solidDmnd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 smtClean="0"/>
              <a:t>Pictures of Naruto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68600" y="2298700"/>
            <a:ext cx="4622800" cy="8509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69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Comparing Naruto’s life to his friend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solidFill>
            <a:srgbClr val="FF9933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Naruto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Blah </a:t>
            </a:r>
            <a:r>
              <a:rPr lang="en-US" dirty="0" err="1" smtClean="0">
                <a:solidFill>
                  <a:schemeClr val="bg1"/>
                </a:solidFill>
              </a:rPr>
              <a:t>blah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blah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solidFill>
            <a:srgbClr val="FF9933"/>
          </a:solidFill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Sasuke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Blah </a:t>
            </a:r>
            <a:r>
              <a:rPr lang="en-US" dirty="0" err="1" smtClean="0">
                <a:solidFill>
                  <a:schemeClr val="bg1"/>
                </a:solidFill>
              </a:rPr>
              <a:t>blah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blah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151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Naruto &amp; the Fox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en-US" dirty="0" smtClean="0"/>
              <a:t>The fox’s power</a:t>
            </a:r>
          </a:p>
          <a:p>
            <a:r>
              <a:rPr lang="en-US" dirty="0"/>
              <a:t>Blah </a:t>
            </a:r>
            <a:r>
              <a:rPr lang="en-US" dirty="0" err="1"/>
              <a:t>Blah</a:t>
            </a:r>
            <a:r>
              <a:rPr lang="en-US" dirty="0"/>
              <a:t> </a:t>
            </a:r>
            <a:r>
              <a:rPr lang="en-US" dirty="0" err="1"/>
              <a:t>Blah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A2C0C4"/>
          </a:solidFill>
        </p:spPr>
        <p:txBody>
          <a:bodyPr/>
          <a:lstStyle/>
          <a:p>
            <a:r>
              <a:rPr lang="en-US" dirty="0" smtClean="0"/>
              <a:t>Naruto power</a:t>
            </a:r>
            <a:endParaRPr lang="en-US" dirty="0"/>
          </a:p>
          <a:p>
            <a:r>
              <a:rPr lang="en-US" dirty="0"/>
              <a:t>Blah </a:t>
            </a:r>
            <a:r>
              <a:rPr lang="en-US" dirty="0" err="1"/>
              <a:t>Blah</a:t>
            </a:r>
            <a:r>
              <a:rPr lang="en-US" dirty="0"/>
              <a:t> </a:t>
            </a:r>
            <a:r>
              <a:rPr lang="en-US" dirty="0" err="1"/>
              <a:t>Blah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04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93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Title Screen (Naruto)</vt:lpstr>
      <vt:lpstr>How it started (Naruto’s birth)</vt:lpstr>
      <vt:lpstr>All alone</vt:lpstr>
      <vt:lpstr>Comparing Naruto’s life to his friend</vt:lpstr>
      <vt:lpstr> Naruto &amp; the Fox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Screen (Naruto)</dc:title>
  <dc:creator>Gray, Gawain</dc:creator>
  <cp:lastModifiedBy>Gray, Gawain</cp:lastModifiedBy>
  <cp:revision>3</cp:revision>
  <dcterms:created xsi:type="dcterms:W3CDTF">2017-04-11T22:24:00Z</dcterms:created>
  <dcterms:modified xsi:type="dcterms:W3CDTF">2017-04-11T23:41:45Z</dcterms:modified>
</cp:coreProperties>
</file>