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0033"/>
    <a:srgbClr val="B2B2B2"/>
    <a:srgbClr val="FF9933"/>
    <a:srgbClr val="D0E2F3"/>
    <a:srgbClr val="A2C0C4"/>
    <a:srgbClr val="5E9AA2"/>
    <a:srgbClr val="BF4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8F7-D5C3-44EB-BF08-196CEC3C2CBA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9B780-83AF-4702-B4CA-08B5B1650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15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8F7-D5C3-44EB-BF08-196CEC3C2CBA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9B780-83AF-4702-B4CA-08B5B1650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364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8F7-D5C3-44EB-BF08-196CEC3C2CBA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9B780-83AF-4702-B4CA-08B5B1650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79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8F7-D5C3-44EB-BF08-196CEC3C2CBA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9B780-83AF-4702-B4CA-08B5B1650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7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8F7-D5C3-44EB-BF08-196CEC3C2CBA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9B780-83AF-4702-B4CA-08B5B1650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330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8F7-D5C3-44EB-BF08-196CEC3C2CBA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9B780-83AF-4702-B4CA-08B5B1650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151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8F7-D5C3-44EB-BF08-196CEC3C2CBA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9B780-83AF-4702-B4CA-08B5B1650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28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8F7-D5C3-44EB-BF08-196CEC3C2CBA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9B780-83AF-4702-B4CA-08B5B1650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54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8F7-D5C3-44EB-BF08-196CEC3C2CBA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9B780-83AF-4702-B4CA-08B5B1650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67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8F7-D5C3-44EB-BF08-196CEC3C2CBA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9B780-83AF-4702-B4CA-08B5B1650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440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8F7-D5C3-44EB-BF08-196CEC3C2CBA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9B780-83AF-4702-B4CA-08B5B1650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44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C38F7-D5C3-44EB-BF08-196CEC3C2CBA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9B780-83AF-4702-B4CA-08B5B1650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7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4000" y="1854200"/>
            <a:ext cx="1127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Wireframe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595463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sz="3600" dirty="0" smtClean="0"/>
              <a:t>Title Screen (Naruto)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(Author)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11531600" y="6375400"/>
            <a:ext cx="520700" cy="482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1188700" y="6146800"/>
            <a:ext cx="342900" cy="2286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194800" y="5500469"/>
            <a:ext cx="1993900" cy="1200329"/>
          </a:xfrm>
          <a:prstGeom prst="rect">
            <a:avLst/>
          </a:prstGeom>
          <a:gradFill>
            <a:gsLst>
              <a:gs pos="60000">
                <a:srgbClr val="D0E2F3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I will</a:t>
            </a:r>
            <a:r>
              <a:rPr lang="en-US" dirty="0"/>
              <a:t> </a:t>
            </a:r>
            <a:r>
              <a:rPr lang="en-US" dirty="0" smtClean="0"/>
              <a:t>change this to a </a:t>
            </a:r>
            <a:r>
              <a:rPr lang="en-US" dirty="0" smtClean="0"/>
              <a:t>action button </a:t>
            </a:r>
            <a:r>
              <a:rPr lang="en-US" dirty="0" smtClean="0"/>
              <a:t>instead of the shape.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292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en-US" dirty="0" smtClean="0"/>
              <a:t>How it started (Naruto’s birth)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rgbClr val="FFFFFF"/>
          </a:solidFill>
        </p:spPr>
        <p:txBody>
          <a:bodyPr/>
          <a:lstStyle/>
          <a:p>
            <a:r>
              <a:rPr lang="en-US" dirty="0" smtClean="0"/>
              <a:t>Attack on the leaf village by the nine tail beast</a:t>
            </a:r>
          </a:p>
          <a:p>
            <a:r>
              <a:rPr lang="en-US" dirty="0" smtClean="0"/>
              <a:t>Sealing the nine tail power in Naruto</a:t>
            </a:r>
          </a:p>
          <a:p>
            <a:r>
              <a:rPr lang="en-US" dirty="0" smtClean="0"/>
              <a:t>The death of Naruto’s parents  </a:t>
            </a:r>
          </a:p>
          <a:p>
            <a:pPr marL="0" indent="0" algn="ctr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Each of the pullet points on this slide will account for one slide</a:t>
            </a:r>
          </a:p>
          <a:p>
            <a:endParaRPr lang="en-US" dirty="0"/>
          </a:p>
        </p:txBody>
      </p:sp>
      <p:sp>
        <p:nvSpPr>
          <p:cNvPr id="6" name="Left Arrow 5"/>
          <p:cNvSpPr/>
          <p:nvPr/>
        </p:nvSpPr>
        <p:spPr>
          <a:xfrm>
            <a:off x="0" y="6375400"/>
            <a:ext cx="584200" cy="482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11531600" y="6375400"/>
            <a:ext cx="520700" cy="482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52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</a:t>
            </a:r>
            <a:r>
              <a:rPr lang="en-US" dirty="0" smtClean="0"/>
              <a:t>alone (Naruto)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noFill/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noFill/>
        </p:spPr>
        <p:txBody>
          <a:bodyPr/>
          <a:lstStyle/>
          <a:p>
            <a:r>
              <a:rPr lang="en-US" dirty="0" smtClean="0"/>
              <a:t>Pictures of Naruto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768600" y="2298700"/>
            <a:ext cx="4622800" cy="8509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502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en-US" dirty="0" smtClean="0"/>
              <a:t>Comparing Naruto’s life to his friend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Naruto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noFill/>
        </p:spPr>
        <p:txBody>
          <a:bodyPr/>
          <a:lstStyle/>
          <a:p>
            <a:r>
              <a:rPr lang="en-US" dirty="0" smtClean="0"/>
              <a:t>Blah </a:t>
            </a:r>
            <a:r>
              <a:rPr lang="en-US" dirty="0" err="1" smtClean="0"/>
              <a:t>blah</a:t>
            </a:r>
            <a:r>
              <a:rPr lang="en-US" dirty="0" smtClean="0"/>
              <a:t> </a:t>
            </a:r>
            <a:r>
              <a:rPr lang="en-US" dirty="0" err="1" smtClean="0"/>
              <a:t>blah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noFill/>
        </p:spPr>
        <p:txBody>
          <a:bodyPr/>
          <a:lstStyle/>
          <a:p>
            <a:r>
              <a:rPr lang="en-US" dirty="0" err="1" smtClean="0"/>
              <a:t>Sasuke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Blah </a:t>
            </a:r>
            <a:r>
              <a:rPr lang="en-US" dirty="0" err="1" smtClean="0"/>
              <a:t>blah</a:t>
            </a:r>
            <a:r>
              <a:rPr lang="en-US" dirty="0" smtClean="0"/>
              <a:t> </a:t>
            </a:r>
            <a:r>
              <a:rPr lang="en-US" dirty="0" err="1" smtClean="0"/>
              <a:t>blah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528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Naruto &amp; the Fox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The fox’s power</a:t>
            </a:r>
          </a:p>
          <a:p>
            <a:r>
              <a:rPr lang="en-US" dirty="0"/>
              <a:t>Blah </a:t>
            </a:r>
            <a:r>
              <a:rPr lang="en-US" dirty="0" err="1"/>
              <a:t>Blah</a:t>
            </a:r>
            <a:r>
              <a:rPr lang="en-US" dirty="0"/>
              <a:t> </a:t>
            </a:r>
            <a:r>
              <a:rPr lang="en-US" dirty="0" err="1"/>
              <a:t>Blah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noFill/>
        </p:spPr>
        <p:txBody>
          <a:bodyPr/>
          <a:lstStyle/>
          <a:p>
            <a:r>
              <a:rPr lang="en-US" dirty="0" smtClean="0"/>
              <a:t>Naruto power</a:t>
            </a:r>
            <a:endParaRPr lang="en-US" dirty="0"/>
          </a:p>
          <a:p>
            <a:r>
              <a:rPr lang="en-US" dirty="0"/>
              <a:t>Blah </a:t>
            </a:r>
            <a:r>
              <a:rPr lang="en-US" dirty="0" err="1"/>
              <a:t>Blah</a:t>
            </a:r>
            <a:r>
              <a:rPr lang="en-US" dirty="0"/>
              <a:t> </a:t>
            </a:r>
            <a:r>
              <a:rPr lang="en-US" dirty="0" err="1"/>
              <a:t>Blah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439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97</Words>
  <Application>Microsoft Office PowerPoint</Application>
  <PresentationFormat>Widescreen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Title Screen (Naruto)</vt:lpstr>
      <vt:lpstr>How it started (Naruto’s birth)</vt:lpstr>
      <vt:lpstr>All alone (Naruto)</vt:lpstr>
      <vt:lpstr>Comparing Naruto’s life to his friend</vt:lpstr>
      <vt:lpstr> Naruto &amp; the Fox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Screen (Naruto)</dc:title>
  <dc:creator>Gray, Gawain</dc:creator>
  <cp:lastModifiedBy>Gray, Gawain</cp:lastModifiedBy>
  <cp:revision>9</cp:revision>
  <dcterms:created xsi:type="dcterms:W3CDTF">2017-04-11T21:44:50Z</dcterms:created>
  <dcterms:modified xsi:type="dcterms:W3CDTF">2017-04-12T00:00:07Z</dcterms:modified>
</cp:coreProperties>
</file>