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5" r:id="rId31"/>
    <p:sldId id="287" r:id="rId32"/>
    <p:sldId id="28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y, Gawain" initials="GG" lastIdx="1" clrIdx="0">
    <p:extLst>
      <p:ext uri="{19B8F6BF-5375-455C-9EA6-DF929625EA0E}">
        <p15:presenceInfo xmlns:p15="http://schemas.microsoft.com/office/powerpoint/2012/main" userId="S-1-5-21-1992517756-754463450-1116685130-2345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660"/>
  </p:normalViewPr>
  <p:slideViewPr>
    <p:cSldViewPr snapToGrid="0">
      <p:cViewPr varScale="1">
        <p:scale>
          <a:sx n="72" d="100"/>
          <a:sy n="72" d="100"/>
        </p:scale>
        <p:origin x="1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3F6D57-5380-4187-A590-1CCFA6965575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EECA8B8-AD66-4DEF-900A-4DBA77E5E39C}">
      <dgm:prSet/>
      <dgm:spPr/>
      <dgm:t>
        <a:bodyPr/>
        <a:lstStyle/>
        <a:p>
          <a:r>
            <a:rPr lang="en-US"/>
            <a:t>TEXT </a:t>
          </a:r>
        </a:p>
      </dgm:t>
    </dgm:pt>
    <dgm:pt modelId="{8DA0D0EB-4725-489E-A913-30E5B2B6B446}" type="parTrans" cxnId="{3EEE3075-D5C2-4793-B715-B8B8BC3E788E}">
      <dgm:prSet/>
      <dgm:spPr/>
      <dgm:t>
        <a:bodyPr/>
        <a:lstStyle/>
        <a:p>
          <a:endParaRPr lang="en-US"/>
        </a:p>
      </dgm:t>
    </dgm:pt>
    <dgm:pt modelId="{980B2CA1-0603-4A10-A37E-813B74214F8A}" type="sibTrans" cxnId="{3EEE3075-D5C2-4793-B715-B8B8BC3E788E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EEF2C2A4-FF1F-4B6D-8D80-7CDD0BB74748}">
      <dgm:prSet/>
      <dgm:spPr/>
      <dgm:t>
        <a:bodyPr/>
        <a:lstStyle/>
        <a:p>
          <a:r>
            <a:rPr lang="en-US"/>
            <a:t>IMAGE</a:t>
          </a:r>
        </a:p>
      </dgm:t>
    </dgm:pt>
    <dgm:pt modelId="{19B9738E-098D-48A4-92A1-C820856B2CB7}" type="parTrans" cxnId="{D7F8176A-498B-4212-95C2-130EC72C51C6}">
      <dgm:prSet/>
      <dgm:spPr/>
      <dgm:t>
        <a:bodyPr/>
        <a:lstStyle/>
        <a:p>
          <a:endParaRPr lang="en-US"/>
        </a:p>
      </dgm:t>
    </dgm:pt>
    <dgm:pt modelId="{EDFCC845-B791-4AD4-8161-4E3C04B452E9}" type="sibTrans" cxnId="{D7F8176A-498B-4212-95C2-130EC72C51C6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0CF87799-A49B-4807-B766-3035B04EEFAF}">
      <dgm:prSet/>
      <dgm:spPr/>
      <dgm:t>
        <a:bodyPr/>
        <a:lstStyle/>
        <a:p>
          <a:r>
            <a:rPr lang="en-US"/>
            <a:t>AUDIO</a:t>
          </a:r>
        </a:p>
      </dgm:t>
    </dgm:pt>
    <dgm:pt modelId="{635D593A-84FD-46B7-A125-A2DF39F5EA15}" type="parTrans" cxnId="{66B18AB1-00D1-4CBF-BC97-BB2459BA1A40}">
      <dgm:prSet/>
      <dgm:spPr/>
      <dgm:t>
        <a:bodyPr/>
        <a:lstStyle/>
        <a:p>
          <a:endParaRPr lang="en-US"/>
        </a:p>
      </dgm:t>
    </dgm:pt>
    <dgm:pt modelId="{F52417E8-E259-44B8-998D-0E941DFA9F29}" type="sibTrans" cxnId="{66B18AB1-00D1-4CBF-BC97-BB2459BA1A40}">
      <dgm:prSet phldrT="03" phldr="0"/>
      <dgm:spPr/>
      <dgm:t>
        <a:bodyPr/>
        <a:lstStyle/>
        <a:p>
          <a:r>
            <a:rPr lang="en-US"/>
            <a:t>03</a:t>
          </a:r>
        </a:p>
      </dgm:t>
    </dgm:pt>
    <dgm:pt modelId="{AFC3508B-541F-4DE5-A8D4-A30B89206661}">
      <dgm:prSet/>
      <dgm:spPr/>
      <dgm:t>
        <a:bodyPr/>
        <a:lstStyle/>
        <a:p>
          <a:r>
            <a:rPr lang="en-US"/>
            <a:t>ANIMATION</a:t>
          </a:r>
        </a:p>
      </dgm:t>
    </dgm:pt>
    <dgm:pt modelId="{E05FA08A-2EBF-4925-84E2-D8E24E1C450B}" type="parTrans" cxnId="{C21C2C8C-CAC3-4F14-8D22-222827012C13}">
      <dgm:prSet/>
      <dgm:spPr/>
      <dgm:t>
        <a:bodyPr/>
        <a:lstStyle/>
        <a:p>
          <a:endParaRPr lang="en-US"/>
        </a:p>
      </dgm:t>
    </dgm:pt>
    <dgm:pt modelId="{C8964D95-EF37-4E8D-85A9-5948CD5F0827}" type="sibTrans" cxnId="{C21C2C8C-CAC3-4F14-8D22-222827012C13}">
      <dgm:prSet phldrT="04" phldr="0"/>
      <dgm:spPr/>
      <dgm:t>
        <a:bodyPr/>
        <a:lstStyle/>
        <a:p>
          <a:r>
            <a:rPr lang="en-US"/>
            <a:t>04</a:t>
          </a:r>
        </a:p>
      </dgm:t>
    </dgm:pt>
    <dgm:pt modelId="{621AD1A4-6927-45F9-82DF-6ADCD4C5C080}">
      <dgm:prSet/>
      <dgm:spPr/>
      <dgm:t>
        <a:bodyPr/>
        <a:lstStyle/>
        <a:p>
          <a:r>
            <a:rPr lang="en-US"/>
            <a:t>VIDEO</a:t>
          </a:r>
        </a:p>
      </dgm:t>
    </dgm:pt>
    <dgm:pt modelId="{A0B3BAB0-596B-4F83-8503-0735885E9BFC}" type="parTrans" cxnId="{A48D9130-19B9-4087-8D68-7538DFA108FE}">
      <dgm:prSet/>
      <dgm:spPr/>
      <dgm:t>
        <a:bodyPr/>
        <a:lstStyle/>
        <a:p>
          <a:endParaRPr lang="en-US"/>
        </a:p>
      </dgm:t>
    </dgm:pt>
    <dgm:pt modelId="{894F28B6-5029-4D83-808A-783415616C64}" type="sibTrans" cxnId="{A48D9130-19B9-4087-8D68-7538DFA108FE}">
      <dgm:prSet phldrT="05" phldr="0"/>
      <dgm:spPr/>
      <dgm:t>
        <a:bodyPr/>
        <a:lstStyle/>
        <a:p>
          <a:r>
            <a:rPr lang="en-US"/>
            <a:t>05</a:t>
          </a:r>
        </a:p>
      </dgm:t>
    </dgm:pt>
    <dgm:pt modelId="{577947D3-6505-4B8F-BE82-D9C116FA592E}" type="pres">
      <dgm:prSet presAssocID="{F43F6D57-5380-4187-A590-1CCFA6965575}" presName="Name0" presStyleCnt="0">
        <dgm:presLayoutVars>
          <dgm:animLvl val="lvl"/>
          <dgm:resizeHandles val="exact"/>
        </dgm:presLayoutVars>
      </dgm:prSet>
      <dgm:spPr/>
    </dgm:pt>
    <dgm:pt modelId="{F7CC7191-014C-4EBC-93E0-2A248D2B2B43}" type="pres">
      <dgm:prSet presAssocID="{1EECA8B8-AD66-4DEF-900A-4DBA77E5E39C}" presName="compositeNode" presStyleCnt="0">
        <dgm:presLayoutVars>
          <dgm:bulletEnabled val="1"/>
        </dgm:presLayoutVars>
      </dgm:prSet>
      <dgm:spPr/>
    </dgm:pt>
    <dgm:pt modelId="{6A6C6E60-D6C4-4D04-8657-61D503F5A2AF}" type="pres">
      <dgm:prSet presAssocID="{1EECA8B8-AD66-4DEF-900A-4DBA77E5E39C}" presName="bgRect" presStyleLbl="alignNode1" presStyleIdx="0" presStyleCnt="5"/>
      <dgm:spPr/>
    </dgm:pt>
    <dgm:pt modelId="{52746BA2-23C5-4AD9-801E-715A187FD736}" type="pres">
      <dgm:prSet presAssocID="{980B2CA1-0603-4A10-A37E-813B74214F8A}" presName="sibTransNodeRect" presStyleLbl="alignNode1" presStyleIdx="0" presStyleCnt="5">
        <dgm:presLayoutVars>
          <dgm:chMax val="0"/>
          <dgm:bulletEnabled val="1"/>
        </dgm:presLayoutVars>
      </dgm:prSet>
      <dgm:spPr/>
    </dgm:pt>
    <dgm:pt modelId="{F191D977-CF39-4D9F-9A0E-B4BE8129DF5B}" type="pres">
      <dgm:prSet presAssocID="{1EECA8B8-AD66-4DEF-900A-4DBA77E5E39C}" presName="nodeRect" presStyleLbl="alignNode1" presStyleIdx="0" presStyleCnt="5">
        <dgm:presLayoutVars>
          <dgm:bulletEnabled val="1"/>
        </dgm:presLayoutVars>
      </dgm:prSet>
      <dgm:spPr/>
    </dgm:pt>
    <dgm:pt modelId="{BABAE514-22E9-41EE-87E0-67668C8571CE}" type="pres">
      <dgm:prSet presAssocID="{980B2CA1-0603-4A10-A37E-813B74214F8A}" presName="sibTrans" presStyleCnt="0"/>
      <dgm:spPr/>
    </dgm:pt>
    <dgm:pt modelId="{AB9417D8-E3A7-4E55-B686-E5B8CB96CF55}" type="pres">
      <dgm:prSet presAssocID="{EEF2C2A4-FF1F-4B6D-8D80-7CDD0BB74748}" presName="compositeNode" presStyleCnt="0">
        <dgm:presLayoutVars>
          <dgm:bulletEnabled val="1"/>
        </dgm:presLayoutVars>
      </dgm:prSet>
      <dgm:spPr/>
    </dgm:pt>
    <dgm:pt modelId="{795D658F-DAFB-4A89-9015-0D58AE3CFDE5}" type="pres">
      <dgm:prSet presAssocID="{EEF2C2A4-FF1F-4B6D-8D80-7CDD0BB74748}" presName="bgRect" presStyleLbl="alignNode1" presStyleIdx="1" presStyleCnt="5"/>
      <dgm:spPr/>
    </dgm:pt>
    <dgm:pt modelId="{B912381B-27C1-4191-961E-D34EE62AC803}" type="pres">
      <dgm:prSet presAssocID="{EDFCC845-B791-4AD4-8161-4E3C04B452E9}" presName="sibTransNodeRect" presStyleLbl="alignNode1" presStyleIdx="1" presStyleCnt="5">
        <dgm:presLayoutVars>
          <dgm:chMax val="0"/>
          <dgm:bulletEnabled val="1"/>
        </dgm:presLayoutVars>
      </dgm:prSet>
      <dgm:spPr/>
    </dgm:pt>
    <dgm:pt modelId="{463EC41F-6790-4D47-BBCC-EFB52C79F468}" type="pres">
      <dgm:prSet presAssocID="{EEF2C2A4-FF1F-4B6D-8D80-7CDD0BB74748}" presName="nodeRect" presStyleLbl="alignNode1" presStyleIdx="1" presStyleCnt="5">
        <dgm:presLayoutVars>
          <dgm:bulletEnabled val="1"/>
        </dgm:presLayoutVars>
      </dgm:prSet>
      <dgm:spPr/>
    </dgm:pt>
    <dgm:pt modelId="{2F8E2FE3-56EC-47D6-9A7C-2DF84DC01ED9}" type="pres">
      <dgm:prSet presAssocID="{EDFCC845-B791-4AD4-8161-4E3C04B452E9}" presName="sibTrans" presStyleCnt="0"/>
      <dgm:spPr/>
    </dgm:pt>
    <dgm:pt modelId="{D42777C2-5860-4701-A50E-5BE2572F36E1}" type="pres">
      <dgm:prSet presAssocID="{0CF87799-A49B-4807-B766-3035B04EEFAF}" presName="compositeNode" presStyleCnt="0">
        <dgm:presLayoutVars>
          <dgm:bulletEnabled val="1"/>
        </dgm:presLayoutVars>
      </dgm:prSet>
      <dgm:spPr/>
    </dgm:pt>
    <dgm:pt modelId="{B67F306E-0C0F-4E4F-AAEF-47BFF4DEDD77}" type="pres">
      <dgm:prSet presAssocID="{0CF87799-A49B-4807-B766-3035B04EEFAF}" presName="bgRect" presStyleLbl="alignNode1" presStyleIdx="2" presStyleCnt="5"/>
      <dgm:spPr/>
    </dgm:pt>
    <dgm:pt modelId="{F93AD827-E1B8-480D-B21B-217011ED59B9}" type="pres">
      <dgm:prSet presAssocID="{F52417E8-E259-44B8-998D-0E941DFA9F29}" presName="sibTransNodeRect" presStyleLbl="alignNode1" presStyleIdx="2" presStyleCnt="5">
        <dgm:presLayoutVars>
          <dgm:chMax val="0"/>
          <dgm:bulletEnabled val="1"/>
        </dgm:presLayoutVars>
      </dgm:prSet>
      <dgm:spPr/>
    </dgm:pt>
    <dgm:pt modelId="{5C6C4BF7-AD3E-4FD6-85FB-029316347982}" type="pres">
      <dgm:prSet presAssocID="{0CF87799-A49B-4807-B766-3035B04EEFAF}" presName="nodeRect" presStyleLbl="alignNode1" presStyleIdx="2" presStyleCnt="5">
        <dgm:presLayoutVars>
          <dgm:bulletEnabled val="1"/>
        </dgm:presLayoutVars>
      </dgm:prSet>
      <dgm:spPr/>
    </dgm:pt>
    <dgm:pt modelId="{26BF6820-89D3-42C1-A294-4674F9577DB3}" type="pres">
      <dgm:prSet presAssocID="{F52417E8-E259-44B8-998D-0E941DFA9F29}" presName="sibTrans" presStyleCnt="0"/>
      <dgm:spPr/>
    </dgm:pt>
    <dgm:pt modelId="{95EED708-3F2B-44BA-874B-3212B38D2D49}" type="pres">
      <dgm:prSet presAssocID="{AFC3508B-541F-4DE5-A8D4-A30B89206661}" presName="compositeNode" presStyleCnt="0">
        <dgm:presLayoutVars>
          <dgm:bulletEnabled val="1"/>
        </dgm:presLayoutVars>
      </dgm:prSet>
      <dgm:spPr/>
    </dgm:pt>
    <dgm:pt modelId="{79B10680-6281-4CA7-9B7D-E0831340E5BC}" type="pres">
      <dgm:prSet presAssocID="{AFC3508B-541F-4DE5-A8D4-A30B89206661}" presName="bgRect" presStyleLbl="alignNode1" presStyleIdx="3" presStyleCnt="5"/>
      <dgm:spPr/>
    </dgm:pt>
    <dgm:pt modelId="{5FBD633E-FF2B-4AE4-AC9C-1A7B0A9FD416}" type="pres">
      <dgm:prSet presAssocID="{C8964D95-EF37-4E8D-85A9-5948CD5F0827}" presName="sibTransNodeRect" presStyleLbl="alignNode1" presStyleIdx="3" presStyleCnt="5">
        <dgm:presLayoutVars>
          <dgm:chMax val="0"/>
          <dgm:bulletEnabled val="1"/>
        </dgm:presLayoutVars>
      </dgm:prSet>
      <dgm:spPr/>
    </dgm:pt>
    <dgm:pt modelId="{99D943D5-09EA-41BB-BC06-281F1F07D7B7}" type="pres">
      <dgm:prSet presAssocID="{AFC3508B-541F-4DE5-A8D4-A30B89206661}" presName="nodeRect" presStyleLbl="alignNode1" presStyleIdx="3" presStyleCnt="5">
        <dgm:presLayoutVars>
          <dgm:bulletEnabled val="1"/>
        </dgm:presLayoutVars>
      </dgm:prSet>
      <dgm:spPr/>
    </dgm:pt>
    <dgm:pt modelId="{B950EBFB-0A4B-4BD2-945E-7B646EFE80EB}" type="pres">
      <dgm:prSet presAssocID="{C8964D95-EF37-4E8D-85A9-5948CD5F0827}" presName="sibTrans" presStyleCnt="0"/>
      <dgm:spPr/>
    </dgm:pt>
    <dgm:pt modelId="{9B492202-BA70-45FA-83FD-62AE714D5860}" type="pres">
      <dgm:prSet presAssocID="{621AD1A4-6927-45F9-82DF-6ADCD4C5C080}" presName="compositeNode" presStyleCnt="0">
        <dgm:presLayoutVars>
          <dgm:bulletEnabled val="1"/>
        </dgm:presLayoutVars>
      </dgm:prSet>
      <dgm:spPr/>
    </dgm:pt>
    <dgm:pt modelId="{A772EEB7-A9B4-42B1-98D4-CD7481C49386}" type="pres">
      <dgm:prSet presAssocID="{621AD1A4-6927-45F9-82DF-6ADCD4C5C080}" presName="bgRect" presStyleLbl="alignNode1" presStyleIdx="4" presStyleCnt="5"/>
      <dgm:spPr/>
    </dgm:pt>
    <dgm:pt modelId="{26A369A7-1C5F-4CB0-BC57-3467CE711D78}" type="pres">
      <dgm:prSet presAssocID="{894F28B6-5029-4D83-808A-783415616C64}" presName="sibTransNodeRect" presStyleLbl="alignNode1" presStyleIdx="4" presStyleCnt="5">
        <dgm:presLayoutVars>
          <dgm:chMax val="0"/>
          <dgm:bulletEnabled val="1"/>
        </dgm:presLayoutVars>
      </dgm:prSet>
      <dgm:spPr/>
    </dgm:pt>
    <dgm:pt modelId="{90E15C6B-6D81-4949-90C5-461CC1330AD4}" type="pres">
      <dgm:prSet presAssocID="{621AD1A4-6927-45F9-82DF-6ADCD4C5C080}" presName="nodeRect" presStyleLbl="alignNode1" presStyleIdx="4" presStyleCnt="5">
        <dgm:presLayoutVars>
          <dgm:bulletEnabled val="1"/>
        </dgm:presLayoutVars>
      </dgm:prSet>
      <dgm:spPr/>
    </dgm:pt>
  </dgm:ptLst>
  <dgm:cxnLst>
    <dgm:cxn modelId="{6D7CB519-EDE6-4DCB-838B-9E7EF6047E1C}" type="presOf" srcId="{F43F6D57-5380-4187-A590-1CCFA6965575}" destId="{577947D3-6505-4B8F-BE82-D9C116FA592E}" srcOrd="0" destOrd="0" presId="urn:microsoft.com/office/officeart/2016/7/layout/LinearBlockProcessNumbered"/>
    <dgm:cxn modelId="{B02AFB2D-AA37-46E9-B365-0D731F02DF23}" type="presOf" srcId="{894F28B6-5029-4D83-808A-783415616C64}" destId="{26A369A7-1C5F-4CB0-BC57-3467CE711D78}" srcOrd="0" destOrd="0" presId="urn:microsoft.com/office/officeart/2016/7/layout/LinearBlockProcessNumbered"/>
    <dgm:cxn modelId="{ECA6522F-5712-42FC-9FE6-E62E9674F232}" type="presOf" srcId="{EEF2C2A4-FF1F-4B6D-8D80-7CDD0BB74748}" destId="{463EC41F-6790-4D47-BBCC-EFB52C79F468}" srcOrd="1" destOrd="0" presId="urn:microsoft.com/office/officeart/2016/7/layout/LinearBlockProcessNumbered"/>
    <dgm:cxn modelId="{A48D9130-19B9-4087-8D68-7538DFA108FE}" srcId="{F43F6D57-5380-4187-A590-1CCFA6965575}" destId="{621AD1A4-6927-45F9-82DF-6ADCD4C5C080}" srcOrd="4" destOrd="0" parTransId="{A0B3BAB0-596B-4F83-8503-0735885E9BFC}" sibTransId="{894F28B6-5029-4D83-808A-783415616C64}"/>
    <dgm:cxn modelId="{D7F8176A-498B-4212-95C2-130EC72C51C6}" srcId="{F43F6D57-5380-4187-A590-1CCFA6965575}" destId="{EEF2C2A4-FF1F-4B6D-8D80-7CDD0BB74748}" srcOrd="1" destOrd="0" parTransId="{19B9738E-098D-48A4-92A1-C820856B2CB7}" sibTransId="{EDFCC845-B791-4AD4-8161-4E3C04B452E9}"/>
    <dgm:cxn modelId="{7A19AE70-BA04-4597-A3B6-B8CC836900A0}" type="presOf" srcId="{EDFCC845-B791-4AD4-8161-4E3C04B452E9}" destId="{B912381B-27C1-4191-961E-D34EE62AC803}" srcOrd="0" destOrd="0" presId="urn:microsoft.com/office/officeart/2016/7/layout/LinearBlockProcessNumbered"/>
    <dgm:cxn modelId="{14817672-6918-4CED-948A-42C1FD711FD6}" type="presOf" srcId="{1EECA8B8-AD66-4DEF-900A-4DBA77E5E39C}" destId="{F191D977-CF39-4D9F-9A0E-B4BE8129DF5B}" srcOrd="1" destOrd="0" presId="urn:microsoft.com/office/officeart/2016/7/layout/LinearBlockProcessNumbered"/>
    <dgm:cxn modelId="{3EEE3075-D5C2-4793-B715-B8B8BC3E788E}" srcId="{F43F6D57-5380-4187-A590-1CCFA6965575}" destId="{1EECA8B8-AD66-4DEF-900A-4DBA77E5E39C}" srcOrd="0" destOrd="0" parTransId="{8DA0D0EB-4725-489E-A913-30E5B2B6B446}" sibTransId="{980B2CA1-0603-4A10-A37E-813B74214F8A}"/>
    <dgm:cxn modelId="{EA67C657-9A74-4BF0-B0BF-AC0C211A2FC0}" type="presOf" srcId="{0CF87799-A49B-4807-B766-3035B04EEFAF}" destId="{B67F306E-0C0F-4E4F-AAEF-47BFF4DEDD77}" srcOrd="0" destOrd="0" presId="urn:microsoft.com/office/officeart/2016/7/layout/LinearBlockProcessNumbered"/>
    <dgm:cxn modelId="{ECF6E977-B5F9-4F24-BCEE-694F11344FC4}" type="presOf" srcId="{621AD1A4-6927-45F9-82DF-6ADCD4C5C080}" destId="{A772EEB7-A9B4-42B1-98D4-CD7481C49386}" srcOrd="0" destOrd="0" presId="urn:microsoft.com/office/officeart/2016/7/layout/LinearBlockProcessNumbered"/>
    <dgm:cxn modelId="{C21C2C8C-CAC3-4F14-8D22-222827012C13}" srcId="{F43F6D57-5380-4187-A590-1CCFA6965575}" destId="{AFC3508B-541F-4DE5-A8D4-A30B89206661}" srcOrd="3" destOrd="0" parTransId="{E05FA08A-2EBF-4925-84E2-D8E24E1C450B}" sibTransId="{C8964D95-EF37-4E8D-85A9-5948CD5F0827}"/>
    <dgm:cxn modelId="{51B6348F-D7B1-4589-938C-0EF2B34EF951}" type="presOf" srcId="{0CF87799-A49B-4807-B766-3035B04EEFAF}" destId="{5C6C4BF7-AD3E-4FD6-85FB-029316347982}" srcOrd="1" destOrd="0" presId="urn:microsoft.com/office/officeart/2016/7/layout/LinearBlockProcessNumbered"/>
    <dgm:cxn modelId="{43B07A94-C0BE-4081-A492-ADD7B78E87FA}" type="presOf" srcId="{C8964D95-EF37-4E8D-85A9-5948CD5F0827}" destId="{5FBD633E-FF2B-4AE4-AC9C-1A7B0A9FD416}" srcOrd="0" destOrd="0" presId="urn:microsoft.com/office/officeart/2016/7/layout/LinearBlockProcessNumbered"/>
    <dgm:cxn modelId="{8FFA4EAC-8549-459C-A185-BC9709EF8918}" type="presOf" srcId="{1EECA8B8-AD66-4DEF-900A-4DBA77E5E39C}" destId="{6A6C6E60-D6C4-4D04-8657-61D503F5A2AF}" srcOrd="0" destOrd="0" presId="urn:microsoft.com/office/officeart/2016/7/layout/LinearBlockProcessNumbered"/>
    <dgm:cxn modelId="{66B18AB1-00D1-4CBF-BC97-BB2459BA1A40}" srcId="{F43F6D57-5380-4187-A590-1CCFA6965575}" destId="{0CF87799-A49B-4807-B766-3035B04EEFAF}" srcOrd="2" destOrd="0" parTransId="{635D593A-84FD-46B7-A125-A2DF39F5EA15}" sibTransId="{F52417E8-E259-44B8-998D-0E941DFA9F29}"/>
    <dgm:cxn modelId="{8F7582B4-69D6-4CC2-8725-DF032C096B97}" type="presOf" srcId="{AFC3508B-541F-4DE5-A8D4-A30B89206661}" destId="{79B10680-6281-4CA7-9B7D-E0831340E5BC}" srcOrd="0" destOrd="0" presId="urn:microsoft.com/office/officeart/2016/7/layout/LinearBlockProcessNumbered"/>
    <dgm:cxn modelId="{8D0DCFCF-F727-42FB-AA22-86013B9A2340}" type="presOf" srcId="{EEF2C2A4-FF1F-4B6D-8D80-7CDD0BB74748}" destId="{795D658F-DAFB-4A89-9015-0D58AE3CFDE5}" srcOrd="0" destOrd="0" presId="urn:microsoft.com/office/officeart/2016/7/layout/LinearBlockProcessNumbered"/>
    <dgm:cxn modelId="{DB7A3DD4-509E-41D2-8CF7-F80F44CD650F}" type="presOf" srcId="{621AD1A4-6927-45F9-82DF-6ADCD4C5C080}" destId="{90E15C6B-6D81-4949-90C5-461CC1330AD4}" srcOrd="1" destOrd="0" presId="urn:microsoft.com/office/officeart/2016/7/layout/LinearBlockProcessNumbered"/>
    <dgm:cxn modelId="{821502F3-C33B-4ECA-B337-E6884744E645}" type="presOf" srcId="{AFC3508B-541F-4DE5-A8D4-A30B89206661}" destId="{99D943D5-09EA-41BB-BC06-281F1F07D7B7}" srcOrd="1" destOrd="0" presId="urn:microsoft.com/office/officeart/2016/7/layout/LinearBlockProcessNumbered"/>
    <dgm:cxn modelId="{D3221DF8-FB8E-4197-B43D-12711FA0E0FC}" type="presOf" srcId="{F52417E8-E259-44B8-998D-0E941DFA9F29}" destId="{F93AD827-E1B8-480D-B21B-217011ED59B9}" srcOrd="0" destOrd="0" presId="urn:microsoft.com/office/officeart/2016/7/layout/LinearBlockProcessNumbered"/>
    <dgm:cxn modelId="{6B63D4F8-C25B-409E-9ECA-81312F89AF57}" type="presOf" srcId="{980B2CA1-0603-4A10-A37E-813B74214F8A}" destId="{52746BA2-23C5-4AD9-801E-715A187FD736}" srcOrd="0" destOrd="0" presId="urn:microsoft.com/office/officeart/2016/7/layout/LinearBlockProcessNumbered"/>
    <dgm:cxn modelId="{978846D7-DD72-4256-A9DC-852B2161F71C}" type="presParOf" srcId="{577947D3-6505-4B8F-BE82-D9C116FA592E}" destId="{F7CC7191-014C-4EBC-93E0-2A248D2B2B43}" srcOrd="0" destOrd="0" presId="urn:microsoft.com/office/officeart/2016/7/layout/LinearBlockProcessNumbered"/>
    <dgm:cxn modelId="{8E91ADCD-25AB-4C40-8B35-90F8C7C7CB83}" type="presParOf" srcId="{F7CC7191-014C-4EBC-93E0-2A248D2B2B43}" destId="{6A6C6E60-D6C4-4D04-8657-61D503F5A2AF}" srcOrd="0" destOrd="0" presId="urn:microsoft.com/office/officeart/2016/7/layout/LinearBlockProcessNumbered"/>
    <dgm:cxn modelId="{CDD5302A-5C5C-44F3-8697-4E5A9496DAAD}" type="presParOf" srcId="{F7CC7191-014C-4EBC-93E0-2A248D2B2B43}" destId="{52746BA2-23C5-4AD9-801E-715A187FD736}" srcOrd="1" destOrd="0" presId="urn:microsoft.com/office/officeart/2016/7/layout/LinearBlockProcessNumbered"/>
    <dgm:cxn modelId="{7090C357-296B-4A8E-8A74-F3BA4A674A62}" type="presParOf" srcId="{F7CC7191-014C-4EBC-93E0-2A248D2B2B43}" destId="{F191D977-CF39-4D9F-9A0E-B4BE8129DF5B}" srcOrd="2" destOrd="0" presId="urn:microsoft.com/office/officeart/2016/7/layout/LinearBlockProcessNumbered"/>
    <dgm:cxn modelId="{B5F968DC-4805-44C1-A49B-0D0AFA4C1C7E}" type="presParOf" srcId="{577947D3-6505-4B8F-BE82-D9C116FA592E}" destId="{BABAE514-22E9-41EE-87E0-67668C8571CE}" srcOrd="1" destOrd="0" presId="urn:microsoft.com/office/officeart/2016/7/layout/LinearBlockProcessNumbered"/>
    <dgm:cxn modelId="{CB1FD118-27B6-494B-9644-FAAC74135D95}" type="presParOf" srcId="{577947D3-6505-4B8F-BE82-D9C116FA592E}" destId="{AB9417D8-E3A7-4E55-B686-E5B8CB96CF55}" srcOrd="2" destOrd="0" presId="urn:microsoft.com/office/officeart/2016/7/layout/LinearBlockProcessNumbered"/>
    <dgm:cxn modelId="{6911C03B-2D54-4FA6-9CE9-5790D2DC2BCC}" type="presParOf" srcId="{AB9417D8-E3A7-4E55-B686-E5B8CB96CF55}" destId="{795D658F-DAFB-4A89-9015-0D58AE3CFDE5}" srcOrd="0" destOrd="0" presId="urn:microsoft.com/office/officeart/2016/7/layout/LinearBlockProcessNumbered"/>
    <dgm:cxn modelId="{24041AEF-CC85-46EA-B9D1-5EF7286A7083}" type="presParOf" srcId="{AB9417D8-E3A7-4E55-B686-E5B8CB96CF55}" destId="{B912381B-27C1-4191-961E-D34EE62AC803}" srcOrd="1" destOrd="0" presId="urn:microsoft.com/office/officeart/2016/7/layout/LinearBlockProcessNumbered"/>
    <dgm:cxn modelId="{A96D268A-22FD-4897-B484-6A3674816E87}" type="presParOf" srcId="{AB9417D8-E3A7-4E55-B686-E5B8CB96CF55}" destId="{463EC41F-6790-4D47-BBCC-EFB52C79F468}" srcOrd="2" destOrd="0" presId="urn:microsoft.com/office/officeart/2016/7/layout/LinearBlockProcessNumbered"/>
    <dgm:cxn modelId="{5F6AC993-B6C0-42B9-B667-DB4B29B43CC1}" type="presParOf" srcId="{577947D3-6505-4B8F-BE82-D9C116FA592E}" destId="{2F8E2FE3-56EC-47D6-9A7C-2DF84DC01ED9}" srcOrd="3" destOrd="0" presId="urn:microsoft.com/office/officeart/2016/7/layout/LinearBlockProcessNumbered"/>
    <dgm:cxn modelId="{75C91646-3BA5-4A8B-941D-9242427A3D44}" type="presParOf" srcId="{577947D3-6505-4B8F-BE82-D9C116FA592E}" destId="{D42777C2-5860-4701-A50E-5BE2572F36E1}" srcOrd="4" destOrd="0" presId="urn:microsoft.com/office/officeart/2016/7/layout/LinearBlockProcessNumbered"/>
    <dgm:cxn modelId="{B3FA388B-14FC-446D-8E06-DF5E08693390}" type="presParOf" srcId="{D42777C2-5860-4701-A50E-5BE2572F36E1}" destId="{B67F306E-0C0F-4E4F-AAEF-47BFF4DEDD77}" srcOrd="0" destOrd="0" presId="urn:microsoft.com/office/officeart/2016/7/layout/LinearBlockProcessNumbered"/>
    <dgm:cxn modelId="{EEABA1E3-54FB-4077-AD2B-3B13671DCEF9}" type="presParOf" srcId="{D42777C2-5860-4701-A50E-5BE2572F36E1}" destId="{F93AD827-E1B8-480D-B21B-217011ED59B9}" srcOrd="1" destOrd="0" presId="urn:microsoft.com/office/officeart/2016/7/layout/LinearBlockProcessNumbered"/>
    <dgm:cxn modelId="{881A5A56-9EF5-4048-84CF-0C4ADEDCC52F}" type="presParOf" srcId="{D42777C2-5860-4701-A50E-5BE2572F36E1}" destId="{5C6C4BF7-AD3E-4FD6-85FB-029316347982}" srcOrd="2" destOrd="0" presId="urn:microsoft.com/office/officeart/2016/7/layout/LinearBlockProcessNumbered"/>
    <dgm:cxn modelId="{6D39AE40-09F2-4F14-BDB6-3C1A9909100F}" type="presParOf" srcId="{577947D3-6505-4B8F-BE82-D9C116FA592E}" destId="{26BF6820-89D3-42C1-A294-4674F9577DB3}" srcOrd="5" destOrd="0" presId="urn:microsoft.com/office/officeart/2016/7/layout/LinearBlockProcessNumbered"/>
    <dgm:cxn modelId="{7CB5D6D1-B1F9-4B50-BDEB-12CD63B924FD}" type="presParOf" srcId="{577947D3-6505-4B8F-BE82-D9C116FA592E}" destId="{95EED708-3F2B-44BA-874B-3212B38D2D49}" srcOrd="6" destOrd="0" presId="urn:microsoft.com/office/officeart/2016/7/layout/LinearBlockProcessNumbered"/>
    <dgm:cxn modelId="{FE7C0D0D-B425-472E-A53E-FB7A867A9C62}" type="presParOf" srcId="{95EED708-3F2B-44BA-874B-3212B38D2D49}" destId="{79B10680-6281-4CA7-9B7D-E0831340E5BC}" srcOrd="0" destOrd="0" presId="urn:microsoft.com/office/officeart/2016/7/layout/LinearBlockProcessNumbered"/>
    <dgm:cxn modelId="{26033F7E-0608-412A-861B-1B1D4BF3FC62}" type="presParOf" srcId="{95EED708-3F2B-44BA-874B-3212B38D2D49}" destId="{5FBD633E-FF2B-4AE4-AC9C-1A7B0A9FD416}" srcOrd="1" destOrd="0" presId="urn:microsoft.com/office/officeart/2016/7/layout/LinearBlockProcessNumbered"/>
    <dgm:cxn modelId="{E8302EA0-8A1A-465D-BB15-4F395559AD55}" type="presParOf" srcId="{95EED708-3F2B-44BA-874B-3212B38D2D49}" destId="{99D943D5-09EA-41BB-BC06-281F1F07D7B7}" srcOrd="2" destOrd="0" presId="urn:microsoft.com/office/officeart/2016/7/layout/LinearBlockProcessNumbered"/>
    <dgm:cxn modelId="{DF9CFBAC-41C2-4ED6-B46F-6C35DFC4EBE8}" type="presParOf" srcId="{577947D3-6505-4B8F-BE82-D9C116FA592E}" destId="{B950EBFB-0A4B-4BD2-945E-7B646EFE80EB}" srcOrd="7" destOrd="0" presId="urn:microsoft.com/office/officeart/2016/7/layout/LinearBlockProcessNumbered"/>
    <dgm:cxn modelId="{71DE0ADE-E230-4ED5-BA70-F556FB311FD3}" type="presParOf" srcId="{577947D3-6505-4B8F-BE82-D9C116FA592E}" destId="{9B492202-BA70-45FA-83FD-62AE714D5860}" srcOrd="8" destOrd="0" presId="urn:microsoft.com/office/officeart/2016/7/layout/LinearBlockProcessNumbered"/>
    <dgm:cxn modelId="{D1DAAEAA-3CAF-4BC0-B239-42CC5CAA6F05}" type="presParOf" srcId="{9B492202-BA70-45FA-83FD-62AE714D5860}" destId="{A772EEB7-A9B4-42B1-98D4-CD7481C49386}" srcOrd="0" destOrd="0" presId="urn:microsoft.com/office/officeart/2016/7/layout/LinearBlockProcessNumbered"/>
    <dgm:cxn modelId="{2EFFD486-FABE-430E-9239-A6735F064E0C}" type="presParOf" srcId="{9B492202-BA70-45FA-83FD-62AE714D5860}" destId="{26A369A7-1C5F-4CB0-BC57-3467CE711D78}" srcOrd="1" destOrd="0" presId="urn:microsoft.com/office/officeart/2016/7/layout/LinearBlockProcessNumbered"/>
    <dgm:cxn modelId="{1B7FDC61-D0B3-4D2F-A52F-BA86CA13BAFF}" type="presParOf" srcId="{9B492202-BA70-45FA-83FD-62AE714D5860}" destId="{90E15C6B-6D81-4949-90C5-461CC1330AD4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65688E-96C3-4E5E-AEF9-C3FAB7B3905D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3449352-E743-47AC-8155-78E31C046819}">
      <dgm:prSet/>
      <dgm:spPr/>
      <dgm:t>
        <a:bodyPr/>
        <a:lstStyle/>
        <a:p>
          <a:r>
            <a:rPr lang="en-US" dirty="0"/>
            <a:t>Images is an effective way to communicate with an audience no matter the age group.</a:t>
          </a:r>
        </a:p>
      </dgm:t>
    </dgm:pt>
    <dgm:pt modelId="{55CBED15-4163-4FFC-AD4F-26F5BD6D8133}" type="parTrans" cxnId="{1F23CB57-E249-47D7-B99B-D1986262E50D}">
      <dgm:prSet/>
      <dgm:spPr/>
      <dgm:t>
        <a:bodyPr/>
        <a:lstStyle/>
        <a:p>
          <a:endParaRPr lang="en-US"/>
        </a:p>
      </dgm:t>
    </dgm:pt>
    <dgm:pt modelId="{6BC9715A-B0A0-4DB8-ACA1-6E031A2E0603}" type="sibTrans" cxnId="{1F23CB57-E249-47D7-B99B-D1986262E50D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D221675A-9CE7-4EAA-9582-E620D0985C94}">
      <dgm:prSet/>
      <dgm:spPr/>
      <dgm:t>
        <a:bodyPr/>
        <a:lstStyle/>
        <a:p>
          <a:r>
            <a:rPr lang="en-US" dirty="0"/>
            <a:t>We often see this with books for kids. A lot of images so that they can relate and keep things interesting.</a:t>
          </a:r>
        </a:p>
      </dgm:t>
    </dgm:pt>
    <dgm:pt modelId="{B04D257D-8C72-44EF-996F-A63F319CCF8F}" type="parTrans" cxnId="{119F40EB-C3CF-4364-AE17-8BD2ED75E305}">
      <dgm:prSet/>
      <dgm:spPr/>
      <dgm:t>
        <a:bodyPr/>
        <a:lstStyle/>
        <a:p>
          <a:endParaRPr lang="en-US"/>
        </a:p>
      </dgm:t>
    </dgm:pt>
    <dgm:pt modelId="{4D3753A2-A441-450E-BAC4-3C5958F19BF4}" type="sibTrans" cxnId="{119F40EB-C3CF-4364-AE17-8BD2ED75E305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3D114E5F-1B15-42D2-B054-3BC9B75996C8}">
      <dgm:prSet/>
      <dgm:spPr/>
      <dgm:t>
        <a:bodyPr/>
        <a:lstStyle/>
        <a:p>
          <a:r>
            <a:rPr lang="en-US" dirty="0"/>
            <a:t>This is also perfect for a training presentation; images can be imported and modify if necessary to illustrate a point of view. </a:t>
          </a:r>
        </a:p>
      </dgm:t>
    </dgm:pt>
    <dgm:pt modelId="{3401A65B-BDD7-4EB8-AA16-B857DD2E10EE}" type="parTrans" cxnId="{900C2C1D-CE3F-4335-86D9-E196C95FCD24}">
      <dgm:prSet/>
      <dgm:spPr/>
      <dgm:t>
        <a:bodyPr/>
        <a:lstStyle/>
        <a:p>
          <a:endParaRPr lang="en-US"/>
        </a:p>
      </dgm:t>
    </dgm:pt>
    <dgm:pt modelId="{E0314E02-1CDE-4FA1-9FED-06AFD8C8F6DF}" type="sibTrans" cxnId="{900C2C1D-CE3F-4335-86D9-E196C95FCD24}">
      <dgm:prSet phldrT="03" phldr="0"/>
      <dgm:spPr/>
      <dgm:t>
        <a:bodyPr/>
        <a:lstStyle/>
        <a:p>
          <a:r>
            <a:rPr lang="en-US"/>
            <a:t>03</a:t>
          </a:r>
        </a:p>
      </dgm:t>
    </dgm:pt>
    <dgm:pt modelId="{2189D531-449B-4D19-8B7C-F75970270812}" type="pres">
      <dgm:prSet presAssocID="{8065688E-96C3-4E5E-AEF9-C3FAB7B3905D}" presName="Name0" presStyleCnt="0">
        <dgm:presLayoutVars>
          <dgm:animLvl val="lvl"/>
          <dgm:resizeHandles val="exact"/>
        </dgm:presLayoutVars>
      </dgm:prSet>
      <dgm:spPr/>
    </dgm:pt>
    <dgm:pt modelId="{9F9DE930-9823-4568-879B-E265A62A5AD0}" type="pres">
      <dgm:prSet presAssocID="{C3449352-E743-47AC-8155-78E31C046819}" presName="compositeNode" presStyleCnt="0">
        <dgm:presLayoutVars>
          <dgm:bulletEnabled val="1"/>
        </dgm:presLayoutVars>
      </dgm:prSet>
      <dgm:spPr/>
    </dgm:pt>
    <dgm:pt modelId="{72AE6903-845C-4779-95C7-3A7F8DB36244}" type="pres">
      <dgm:prSet presAssocID="{C3449352-E743-47AC-8155-78E31C046819}" presName="bgRect" presStyleLbl="alignNode1" presStyleIdx="0" presStyleCnt="3"/>
      <dgm:spPr/>
    </dgm:pt>
    <dgm:pt modelId="{975C7264-BB22-4ED1-A28B-7A8B337B13EA}" type="pres">
      <dgm:prSet presAssocID="{6BC9715A-B0A0-4DB8-ACA1-6E031A2E0603}" presName="sibTransNodeRect" presStyleLbl="alignNode1" presStyleIdx="0" presStyleCnt="3">
        <dgm:presLayoutVars>
          <dgm:chMax val="0"/>
          <dgm:bulletEnabled val="1"/>
        </dgm:presLayoutVars>
      </dgm:prSet>
      <dgm:spPr/>
    </dgm:pt>
    <dgm:pt modelId="{E3E42832-72E0-4873-9C28-0F493E881E37}" type="pres">
      <dgm:prSet presAssocID="{C3449352-E743-47AC-8155-78E31C046819}" presName="nodeRect" presStyleLbl="alignNode1" presStyleIdx="0" presStyleCnt="3">
        <dgm:presLayoutVars>
          <dgm:bulletEnabled val="1"/>
        </dgm:presLayoutVars>
      </dgm:prSet>
      <dgm:spPr/>
    </dgm:pt>
    <dgm:pt modelId="{7C539DE9-688B-4171-ACBC-0B7CC1323BEA}" type="pres">
      <dgm:prSet presAssocID="{6BC9715A-B0A0-4DB8-ACA1-6E031A2E0603}" presName="sibTrans" presStyleCnt="0"/>
      <dgm:spPr/>
    </dgm:pt>
    <dgm:pt modelId="{1825AF6B-A2B6-4751-8ED9-82BF086458AD}" type="pres">
      <dgm:prSet presAssocID="{D221675A-9CE7-4EAA-9582-E620D0985C94}" presName="compositeNode" presStyleCnt="0">
        <dgm:presLayoutVars>
          <dgm:bulletEnabled val="1"/>
        </dgm:presLayoutVars>
      </dgm:prSet>
      <dgm:spPr/>
    </dgm:pt>
    <dgm:pt modelId="{BF3539BF-8401-4E2F-B988-98FAD62B51E6}" type="pres">
      <dgm:prSet presAssocID="{D221675A-9CE7-4EAA-9582-E620D0985C94}" presName="bgRect" presStyleLbl="alignNode1" presStyleIdx="1" presStyleCnt="3"/>
      <dgm:spPr/>
    </dgm:pt>
    <dgm:pt modelId="{B17C930D-6AB0-4652-A47D-DA67D7EC0FA4}" type="pres">
      <dgm:prSet presAssocID="{4D3753A2-A441-450E-BAC4-3C5958F19BF4}" presName="sibTransNodeRect" presStyleLbl="alignNode1" presStyleIdx="1" presStyleCnt="3">
        <dgm:presLayoutVars>
          <dgm:chMax val="0"/>
          <dgm:bulletEnabled val="1"/>
        </dgm:presLayoutVars>
      </dgm:prSet>
      <dgm:spPr/>
    </dgm:pt>
    <dgm:pt modelId="{2A159C83-3C2F-40ED-A341-FE329C721067}" type="pres">
      <dgm:prSet presAssocID="{D221675A-9CE7-4EAA-9582-E620D0985C94}" presName="nodeRect" presStyleLbl="alignNode1" presStyleIdx="1" presStyleCnt="3">
        <dgm:presLayoutVars>
          <dgm:bulletEnabled val="1"/>
        </dgm:presLayoutVars>
      </dgm:prSet>
      <dgm:spPr/>
    </dgm:pt>
    <dgm:pt modelId="{97CB02FF-BE3F-43C4-B1D1-A025E5191438}" type="pres">
      <dgm:prSet presAssocID="{4D3753A2-A441-450E-BAC4-3C5958F19BF4}" presName="sibTrans" presStyleCnt="0"/>
      <dgm:spPr/>
    </dgm:pt>
    <dgm:pt modelId="{974FCEB9-B425-4753-BA3F-DCDA03B17458}" type="pres">
      <dgm:prSet presAssocID="{3D114E5F-1B15-42D2-B054-3BC9B75996C8}" presName="compositeNode" presStyleCnt="0">
        <dgm:presLayoutVars>
          <dgm:bulletEnabled val="1"/>
        </dgm:presLayoutVars>
      </dgm:prSet>
      <dgm:spPr/>
    </dgm:pt>
    <dgm:pt modelId="{898FDF09-1936-467D-97E5-DDD9FD798C69}" type="pres">
      <dgm:prSet presAssocID="{3D114E5F-1B15-42D2-B054-3BC9B75996C8}" presName="bgRect" presStyleLbl="alignNode1" presStyleIdx="2" presStyleCnt="3"/>
      <dgm:spPr/>
    </dgm:pt>
    <dgm:pt modelId="{1C9DE8E7-0BD9-4E80-AE00-5385BF57A779}" type="pres">
      <dgm:prSet presAssocID="{E0314E02-1CDE-4FA1-9FED-06AFD8C8F6DF}" presName="sibTransNodeRect" presStyleLbl="alignNode1" presStyleIdx="2" presStyleCnt="3">
        <dgm:presLayoutVars>
          <dgm:chMax val="0"/>
          <dgm:bulletEnabled val="1"/>
        </dgm:presLayoutVars>
      </dgm:prSet>
      <dgm:spPr/>
    </dgm:pt>
    <dgm:pt modelId="{746EE497-5F5F-4A87-A5DF-94FB4C8E53DC}" type="pres">
      <dgm:prSet presAssocID="{3D114E5F-1B15-42D2-B054-3BC9B75996C8}" presName="nodeRect" presStyleLbl="alignNode1" presStyleIdx="2" presStyleCnt="3">
        <dgm:presLayoutVars>
          <dgm:bulletEnabled val="1"/>
        </dgm:presLayoutVars>
      </dgm:prSet>
      <dgm:spPr/>
    </dgm:pt>
  </dgm:ptLst>
  <dgm:cxnLst>
    <dgm:cxn modelId="{97444E12-FDCE-409A-9706-61A4F68540AA}" type="presOf" srcId="{C3449352-E743-47AC-8155-78E31C046819}" destId="{72AE6903-845C-4779-95C7-3A7F8DB36244}" srcOrd="0" destOrd="0" presId="urn:microsoft.com/office/officeart/2016/7/layout/LinearBlockProcessNumbered"/>
    <dgm:cxn modelId="{900C2C1D-CE3F-4335-86D9-E196C95FCD24}" srcId="{8065688E-96C3-4E5E-AEF9-C3FAB7B3905D}" destId="{3D114E5F-1B15-42D2-B054-3BC9B75996C8}" srcOrd="2" destOrd="0" parTransId="{3401A65B-BDD7-4EB8-AA16-B857DD2E10EE}" sibTransId="{E0314E02-1CDE-4FA1-9FED-06AFD8C8F6DF}"/>
    <dgm:cxn modelId="{0CCFC92F-9781-4F2E-B290-4D0C6579E794}" type="presOf" srcId="{3D114E5F-1B15-42D2-B054-3BC9B75996C8}" destId="{898FDF09-1936-467D-97E5-DDD9FD798C69}" srcOrd="0" destOrd="0" presId="urn:microsoft.com/office/officeart/2016/7/layout/LinearBlockProcessNumbered"/>
    <dgm:cxn modelId="{7FCDEC5C-69BF-4DAE-A8D9-FB89574AEAE5}" type="presOf" srcId="{E0314E02-1CDE-4FA1-9FED-06AFD8C8F6DF}" destId="{1C9DE8E7-0BD9-4E80-AE00-5385BF57A779}" srcOrd="0" destOrd="0" presId="urn:microsoft.com/office/officeart/2016/7/layout/LinearBlockProcessNumbered"/>
    <dgm:cxn modelId="{6632F451-1DD2-4CBA-A8F7-EC2BE855C9D3}" type="presOf" srcId="{3D114E5F-1B15-42D2-B054-3BC9B75996C8}" destId="{746EE497-5F5F-4A87-A5DF-94FB4C8E53DC}" srcOrd="1" destOrd="0" presId="urn:microsoft.com/office/officeart/2016/7/layout/LinearBlockProcessNumbered"/>
    <dgm:cxn modelId="{1F23CB57-E249-47D7-B99B-D1986262E50D}" srcId="{8065688E-96C3-4E5E-AEF9-C3FAB7B3905D}" destId="{C3449352-E743-47AC-8155-78E31C046819}" srcOrd="0" destOrd="0" parTransId="{55CBED15-4163-4FFC-AD4F-26F5BD6D8133}" sibTransId="{6BC9715A-B0A0-4DB8-ACA1-6E031A2E0603}"/>
    <dgm:cxn modelId="{8A681D86-C034-422A-8A55-B7E6E9571B1D}" type="presOf" srcId="{C3449352-E743-47AC-8155-78E31C046819}" destId="{E3E42832-72E0-4873-9C28-0F493E881E37}" srcOrd="1" destOrd="0" presId="urn:microsoft.com/office/officeart/2016/7/layout/LinearBlockProcessNumbered"/>
    <dgm:cxn modelId="{C7B36EB1-A96E-41DE-9799-D94103484413}" type="presOf" srcId="{6BC9715A-B0A0-4DB8-ACA1-6E031A2E0603}" destId="{975C7264-BB22-4ED1-A28B-7A8B337B13EA}" srcOrd="0" destOrd="0" presId="urn:microsoft.com/office/officeart/2016/7/layout/LinearBlockProcessNumbered"/>
    <dgm:cxn modelId="{7E2276C5-39E1-46F3-AF1F-4B07A67B8420}" type="presOf" srcId="{D221675A-9CE7-4EAA-9582-E620D0985C94}" destId="{2A159C83-3C2F-40ED-A341-FE329C721067}" srcOrd="1" destOrd="0" presId="urn:microsoft.com/office/officeart/2016/7/layout/LinearBlockProcessNumbered"/>
    <dgm:cxn modelId="{E4E5DFC7-8848-4CA7-A46F-63AF901AC24E}" type="presOf" srcId="{4D3753A2-A441-450E-BAC4-3C5958F19BF4}" destId="{B17C930D-6AB0-4652-A47D-DA67D7EC0FA4}" srcOrd="0" destOrd="0" presId="urn:microsoft.com/office/officeart/2016/7/layout/LinearBlockProcessNumbered"/>
    <dgm:cxn modelId="{35A00BCF-C0E0-45D5-ABEE-F103D1FE22AF}" type="presOf" srcId="{8065688E-96C3-4E5E-AEF9-C3FAB7B3905D}" destId="{2189D531-449B-4D19-8B7C-F75970270812}" srcOrd="0" destOrd="0" presId="urn:microsoft.com/office/officeart/2016/7/layout/LinearBlockProcessNumbered"/>
    <dgm:cxn modelId="{119F40EB-C3CF-4364-AE17-8BD2ED75E305}" srcId="{8065688E-96C3-4E5E-AEF9-C3FAB7B3905D}" destId="{D221675A-9CE7-4EAA-9582-E620D0985C94}" srcOrd="1" destOrd="0" parTransId="{B04D257D-8C72-44EF-996F-A63F319CCF8F}" sibTransId="{4D3753A2-A441-450E-BAC4-3C5958F19BF4}"/>
    <dgm:cxn modelId="{EFACC1F0-87FD-4D46-9E53-4460A403514D}" type="presOf" srcId="{D221675A-9CE7-4EAA-9582-E620D0985C94}" destId="{BF3539BF-8401-4E2F-B988-98FAD62B51E6}" srcOrd="0" destOrd="0" presId="urn:microsoft.com/office/officeart/2016/7/layout/LinearBlockProcessNumbered"/>
    <dgm:cxn modelId="{275F3AB4-BA44-4EAD-9C33-26FB9DC9DAB2}" type="presParOf" srcId="{2189D531-449B-4D19-8B7C-F75970270812}" destId="{9F9DE930-9823-4568-879B-E265A62A5AD0}" srcOrd="0" destOrd="0" presId="urn:microsoft.com/office/officeart/2016/7/layout/LinearBlockProcessNumbered"/>
    <dgm:cxn modelId="{878CCDFB-90B7-4669-B213-82F245E4CAE0}" type="presParOf" srcId="{9F9DE930-9823-4568-879B-E265A62A5AD0}" destId="{72AE6903-845C-4779-95C7-3A7F8DB36244}" srcOrd="0" destOrd="0" presId="urn:microsoft.com/office/officeart/2016/7/layout/LinearBlockProcessNumbered"/>
    <dgm:cxn modelId="{7FDF8F71-BC49-416B-8778-728A671ECF25}" type="presParOf" srcId="{9F9DE930-9823-4568-879B-E265A62A5AD0}" destId="{975C7264-BB22-4ED1-A28B-7A8B337B13EA}" srcOrd="1" destOrd="0" presId="urn:microsoft.com/office/officeart/2016/7/layout/LinearBlockProcessNumbered"/>
    <dgm:cxn modelId="{9665AF2B-6D97-49AE-9E54-7620F0C4852A}" type="presParOf" srcId="{9F9DE930-9823-4568-879B-E265A62A5AD0}" destId="{E3E42832-72E0-4873-9C28-0F493E881E37}" srcOrd="2" destOrd="0" presId="urn:microsoft.com/office/officeart/2016/7/layout/LinearBlockProcessNumbered"/>
    <dgm:cxn modelId="{FA5FB1F9-9561-4216-ADF1-4B536206E5CA}" type="presParOf" srcId="{2189D531-449B-4D19-8B7C-F75970270812}" destId="{7C539DE9-688B-4171-ACBC-0B7CC1323BEA}" srcOrd="1" destOrd="0" presId="urn:microsoft.com/office/officeart/2016/7/layout/LinearBlockProcessNumbered"/>
    <dgm:cxn modelId="{97E0DA78-5A43-415D-9BA9-CAED92534AA6}" type="presParOf" srcId="{2189D531-449B-4D19-8B7C-F75970270812}" destId="{1825AF6B-A2B6-4751-8ED9-82BF086458AD}" srcOrd="2" destOrd="0" presId="urn:microsoft.com/office/officeart/2016/7/layout/LinearBlockProcessNumbered"/>
    <dgm:cxn modelId="{F45BB0E9-DDA2-4A2F-92D0-028A2C60A589}" type="presParOf" srcId="{1825AF6B-A2B6-4751-8ED9-82BF086458AD}" destId="{BF3539BF-8401-4E2F-B988-98FAD62B51E6}" srcOrd="0" destOrd="0" presId="urn:microsoft.com/office/officeart/2016/7/layout/LinearBlockProcessNumbered"/>
    <dgm:cxn modelId="{38E4C1DA-8B7F-4FC4-B4B1-D0380C37B1C2}" type="presParOf" srcId="{1825AF6B-A2B6-4751-8ED9-82BF086458AD}" destId="{B17C930D-6AB0-4652-A47D-DA67D7EC0FA4}" srcOrd="1" destOrd="0" presId="urn:microsoft.com/office/officeart/2016/7/layout/LinearBlockProcessNumbered"/>
    <dgm:cxn modelId="{1C078535-A28D-4277-B302-860CF6633A80}" type="presParOf" srcId="{1825AF6B-A2B6-4751-8ED9-82BF086458AD}" destId="{2A159C83-3C2F-40ED-A341-FE329C721067}" srcOrd="2" destOrd="0" presId="urn:microsoft.com/office/officeart/2016/7/layout/LinearBlockProcessNumbered"/>
    <dgm:cxn modelId="{58961391-7D4B-4939-AEF6-88C411A9CF01}" type="presParOf" srcId="{2189D531-449B-4D19-8B7C-F75970270812}" destId="{97CB02FF-BE3F-43C4-B1D1-A025E5191438}" srcOrd="3" destOrd="0" presId="urn:microsoft.com/office/officeart/2016/7/layout/LinearBlockProcessNumbered"/>
    <dgm:cxn modelId="{3F463ABA-0E66-4F06-BB2B-5D7E1AA4B2AB}" type="presParOf" srcId="{2189D531-449B-4D19-8B7C-F75970270812}" destId="{974FCEB9-B425-4753-BA3F-DCDA03B17458}" srcOrd="4" destOrd="0" presId="urn:microsoft.com/office/officeart/2016/7/layout/LinearBlockProcessNumbered"/>
    <dgm:cxn modelId="{49B2DDA3-E37D-46CD-A819-9A02BA979FFD}" type="presParOf" srcId="{974FCEB9-B425-4753-BA3F-DCDA03B17458}" destId="{898FDF09-1936-467D-97E5-DDD9FD798C69}" srcOrd="0" destOrd="0" presId="urn:microsoft.com/office/officeart/2016/7/layout/LinearBlockProcessNumbered"/>
    <dgm:cxn modelId="{E33FE22E-0F02-4D82-9029-220A348BB858}" type="presParOf" srcId="{974FCEB9-B425-4753-BA3F-DCDA03B17458}" destId="{1C9DE8E7-0BD9-4E80-AE00-5385BF57A779}" srcOrd="1" destOrd="0" presId="urn:microsoft.com/office/officeart/2016/7/layout/LinearBlockProcessNumbered"/>
    <dgm:cxn modelId="{47BE08E1-0FB1-4CF8-AA80-645B197A4511}" type="presParOf" srcId="{974FCEB9-B425-4753-BA3F-DCDA03B17458}" destId="{746EE497-5F5F-4A87-A5DF-94FB4C8E53DC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6C6E60-D6C4-4D04-8657-61D503F5A2AF}">
      <dsp:nvSpPr>
        <dsp:cNvPr id="0" name=""/>
        <dsp:cNvSpPr/>
      </dsp:nvSpPr>
      <dsp:spPr>
        <a:xfrm>
          <a:off x="6315" y="892698"/>
          <a:ext cx="1974242" cy="236909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0" rIns="195011" bIns="33020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TEXT </a:t>
          </a:r>
        </a:p>
      </dsp:txBody>
      <dsp:txXfrm>
        <a:off x="6315" y="1840334"/>
        <a:ext cx="1974242" cy="1421454"/>
      </dsp:txXfrm>
    </dsp:sp>
    <dsp:sp modelId="{52746BA2-23C5-4AD9-801E-715A187FD736}">
      <dsp:nvSpPr>
        <dsp:cNvPr id="0" name=""/>
        <dsp:cNvSpPr/>
      </dsp:nvSpPr>
      <dsp:spPr>
        <a:xfrm>
          <a:off x="6315" y="892698"/>
          <a:ext cx="1974242" cy="94763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165100" rIns="195011" bIns="16510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01</a:t>
          </a:r>
        </a:p>
      </dsp:txBody>
      <dsp:txXfrm>
        <a:off x="6315" y="892698"/>
        <a:ext cx="1974242" cy="947636"/>
      </dsp:txXfrm>
    </dsp:sp>
    <dsp:sp modelId="{795D658F-DAFB-4A89-9015-0D58AE3CFDE5}">
      <dsp:nvSpPr>
        <dsp:cNvPr id="0" name=""/>
        <dsp:cNvSpPr/>
      </dsp:nvSpPr>
      <dsp:spPr>
        <a:xfrm>
          <a:off x="2138497" y="892698"/>
          <a:ext cx="1974242" cy="2369090"/>
        </a:xfrm>
        <a:prstGeom prst="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0" rIns="195011" bIns="33020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IMAGE</a:t>
          </a:r>
        </a:p>
      </dsp:txBody>
      <dsp:txXfrm>
        <a:off x="2138497" y="1840334"/>
        <a:ext cx="1974242" cy="1421454"/>
      </dsp:txXfrm>
    </dsp:sp>
    <dsp:sp modelId="{B912381B-27C1-4191-961E-D34EE62AC803}">
      <dsp:nvSpPr>
        <dsp:cNvPr id="0" name=""/>
        <dsp:cNvSpPr/>
      </dsp:nvSpPr>
      <dsp:spPr>
        <a:xfrm>
          <a:off x="2138497" y="892698"/>
          <a:ext cx="1974242" cy="94763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165100" rIns="195011" bIns="16510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02</a:t>
          </a:r>
        </a:p>
      </dsp:txBody>
      <dsp:txXfrm>
        <a:off x="2138497" y="892698"/>
        <a:ext cx="1974242" cy="947636"/>
      </dsp:txXfrm>
    </dsp:sp>
    <dsp:sp modelId="{B67F306E-0C0F-4E4F-AAEF-47BFF4DEDD77}">
      <dsp:nvSpPr>
        <dsp:cNvPr id="0" name=""/>
        <dsp:cNvSpPr/>
      </dsp:nvSpPr>
      <dsp:spPr>
        <a:xfrm>
          <a:off x="4270678" y="892698"/>
          <a:ext cx="1974242" cy="2369090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0" rIns="195011" bIns="33020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AUDIO</a:t>
          </a:r>
        </a:p>
      </dsp:txBody>
      <dsp:txXfrm>
        <a:off x="4270678" y="1840334"/>
        <a:ext cx="1974242" cy="1421454"/>
      </dsp:txXfrm>
    </dsp:sp>
    <dsp:sp modelId="{F93AD827-E1B8-480D-B21B-217011ED59B9}">
      <dsp:nvSpPr>
        <dsp:cNvPr id="0" name=""/>
        <dsp:cNvSpPr/>
      </dsp:nvSpPr>
      <dsp:spPr>
        <a:xfrm>
          <a:off x="4270678" y="892698"/>
          <a:ext cx="1974242" cy="94763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165100" rIns="195011" bIns="16510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03</a:t>
          </a:r>
        </a:p>
      </dsp:txBody>
      <dsp:txXfrm>
        <a:off x="4270678" y="892698"/>
        <a:ext cx="1974242" cy="947636"/>
      </dsp:txXfrm>
    </dsp:sp>
    <dsp:sp modelId="{79B10680-6281-4CA7-9B7D-E0831340E5BC}">
      <dsp:nvSpPr>
        <dsp:cNvPr id="0" name=""/>
        <dsp:cNvSpPr/>
      </dsp:nvSpPr>
      <dsp:spPr>
        <a:xfrm>
          <a:off x="6402860" y="892698"/>
          <a:ext cx="1974242" cy="2369090"/>
        </a:xfrm>
        <a:prstGeom prst="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0" rIns="195011" bIns="33020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ANIMATION</a:t>
          </a:r>
        </a:p>
      </dsp:txBody>
      <dsp:txXfrm>
        <a:off x="6402860" y="1840334"/>
        <a:ext cx="1974242" cy="1421454"/>
      </dsp:txXfrm>
    </dsp:sp>
    <dsp:sp modelId="{5FBD633E-FF2B-4AE4-AC9C-1A7B0A9FD416}">
      <dsp:nvSpPr>
        <dsp:cNvPr id="0" name=""/>
        <dsp:cNvSpPr/>
      </dsp:nvSpPr>
      <dsp:spPr>
        <a:xfrm>
          <a:off x="6402860" y="892698"/>
          <a:ext cx="1974242" cy="94763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165100" rIns="195011" bIns="16510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04</a:t>
          </a:r>
        </a:p>
      </dsp:txBody>
      <dsp:txXfrm>
        <a:off x="6402860" y="892698"/>
        <a:ext cx="1974242" cy="947636"/>
      </dsp:txXfrm>
    </dsp:sp>
    <dsp:sp modelId="{A772EEB7-A9B4-42B1-98D4-CD7481C49386}">
      <dsp:nvSpPr>
        <dsp:cNvPr id="0" name=""/>
        <dsp:cNvSpPr/>
      </dsp:nvSpPr>
      <dsp:spPr>
        <a:xfrm>
          <a:off x="8535042" y="892698"/>
          <a:ext cx="1974242" cy="2369090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0" rIns="195011" bIns="33020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VIDEO</a:t>
          </a:r>
        </a:p>
      </dsp:txBody>
      <dsp:txXfrm>
        <a:off x="8535042" y="1840334"/>
        <a:ext cx="1974242" cy="1421454"/>
      </dsp:txXfrm>
    </dsp:sp>
    <dsp:sp modelId="{26A369A7-1C5F-4CB0-BC57-3467CE711D78}">
      <dsp:nvSpPr>
        <dsp:cNvPr id="0" name=""/>
        <dsp:cNvSpPr/>
      </dsp:nvSpPr>
      <dsp:spPr>
        <a:xfrm>
          <a:off x="8535042" y="892698"/>
          <a:ext cx="1974242" cy="94763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5011" tIns="165100" rIns="195011" bIns="16510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05</a:t>
          </a:r>
        </a:p>
      </dsp:txBody>
      <dsp:txXfrm>
        <a:off x="8535042" y="892698"/>
        <a:ext cx="1974242" cy="9476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AE6903-845C-4779-95C7-3A7F8DB36244}">
      <dsp:nvSpPr>
        <dsp:cNvPr id="0" name=""/>
        <dsp:cNvSpPr/>
      </dsp:nvSpPr>
      <dsp:spPr>
        <a:xfrm>
          <a:off x="821" y="80923"/>
          <a:ext cx="3327201" cy="399264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0" rIns="328654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Images is an effective way to communicate with an audience no matter the age group.</a:t>
          </a:r>
        </a:p>
      </dsp:txBody>
      <dsp:txXfrm>
        <a:off x="821" y="1677979"/>
        <a:ext cx="3327201" cy="2395585"/>
      </dsp:txXfrm>
    </dsp:sp>
    <dsp:sp modelId="{975C7264-BB22-4ED1-A28B-7A8B337B13EA}">
      <dsp:nvSpPr>
        <dsp:cNvPr id="0" name=""/>
        <dsp:cNvSpPr/>
      </dsp:nvSpPr>
      <dsp:spPr>
        <a:xfrm>
          <a:off x="821" y="80923"/>
          <a:ext cx="3327201" cy="159705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165100" rIns="328654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01</a:t>
          </a:r>
        </a:p>
      </dsp:txBody>
      <dsp:txXfrm>
        <a:off x="821" y="80923"/>
        <a:ext cx="3327201" cy="1597056"/>
      </dsp:txXfrm>
    </dsp:sp>
    <dsp:sp modelId="{BF3539BF-8401-4E2F-B988-98FAD62B51E6}">
      <dsp:nvSpPr>
        <dsp:cNvPr id="0" name=""/>
        <dsp:cNvSpPr/>
      </dsp:nvSpPr>
      <dsp:spPr>
        <a:xfrm>
          <a:off x="3594199" y="80923"/>
          <a:ext cx="3327201" cy="3992641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0" rIns="328654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We often see this with books for kids. A lot of images so that they can relate and keep things interesting.</a:t>
          </a:r>
        </a:p>
      </dsp:txBody>
      <dsp:txXfrm>
        <a:off x="3594199" y="1677979"/>
        <a:ext cx="3327201" cy="2395585"/>
      </dsp:txXfrm>
    </dsp:sp>
    <dsp:sp modelId="{B17C930D-6AB0-4652-A47D-DA67D7EC0FA4}">
      <dsp:nvSpPr>
        <dsp:cNvPr id="0" name=""/>
        <dsp:cNvSpPr/>
      </dsp:nvSpPr>
      <dsp:spPr>
        <a:xfrm>
          <a:off x="3594199" y="80923"/>
          <a:ext cx="3327201" cy="159705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165100" rIns="328654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02</a:t>
          </a:r>
        </a:p>
      </dsp:txBody>
      <dsp:txXfrm>
        <a:off x="3594199" y="80923"/>
        <a:ext cx="3327201" cy="1597056"/>
      </dsp:txXfrm>
    </dsp:sp>
    <dsp:sp modelId="{898FDF09-1936-467D-97E5-DDD9FD798C69}">
      <dsp:nvSpPr>
        <dsp:cNvPr id="0" name=""/>
        <dsp:cNvSpPr/>
      </dsp:nvSpPr>
      <dsp:spPr>
        <a:xfrm>
          <a:off x="7187576" y="80923"/>
          <a:ext cx="3327201" cy="3992641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0" rIns="328654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This is also perfect for a training presentation; images can be imported and modify if necessary to illustrate a point of view. </a:t>
          </a:r>
        </a:p>
      </dsp:txBody>
      <dsp:txXfrm>
        <a:off x="7187576" y="1677979"/>
        <a:ext cx="3327201" cy="2395585"/>
      </dsp:txXfrm>
    </dsp:sp>
    <dsp:sp modelId="{1C9DE8E7-0BD9-4E80-AE00-5385BF57A779}">
      <dsp:nvSpPr>
        <dsp:cNvPr id="0" name=""/>
        <dsp:cNvSpPr/>
      </dsp:nvSpPr>
      <dsp:spPr>
        <a:xfrm>
          <a:off x="7187576" y="80923"/>
          <a:ext cx="3327201" cy="159705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165100" rIns="328654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03</a:t>
          </a:r>
        </a:p>
      </dsp:txBody>
      <dsp:txXfrm>
        <a:off x="7187576" y="80923"/>
        <a:ext cx="3327201" cy="1597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616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78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12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91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62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78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679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16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085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06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5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8C166-9ECB-4776-A112-D1911B9DB2EE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4C399-CB58-42D8-8FD2-FB1C88435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0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slide" Target="slide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4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slide" Target="slide7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4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4.png"/><Relationship Id="rId5" Type="http://schemas.openxmlformats.org/officeDocument/2006/relationships/image" Target="../media/image4.png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stock.adobe.com/" TargetMode="External"/><Relationship Id="rId2" Type="http://schemas.openxmlformats.org/officeDocument/2006/relationships/hyperlink" Target="http://www.inc.com/guides/multimedia-for-business-marketing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2.mp4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2.mp4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1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slide" Target="slide7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slide" Target="slide7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6" r="9091" b="12016"/>
          <a:stretch/>
        </p:blipFill>
        <p:spPr>
          <a:xfrm>
            <a:off x="4818888" y="10"/>
            <a:ext cx="7373112" cy="6857989"/>
          </a:xfrm>
          <a:prstGeom prst="rect">
            <a:avLst/>
          </a:prstGeom>
        </p:spPr>
      </p:pic>
      <p:sp>
        <p:nvSpPr>
          <p:cNvPr id="14" name="Freeform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1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2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804672" y="2600324"/>
            <a:ext cx="5058370" cy="3320973"/>
          </a:xfrm>
        </p:spPr>
        <p:txBody>
          <a:bodyPr anchor="t">
            <a:normAutofit/>
          </a:bodyPr>
          <a:lstStyle/>
          <a:p>
            <a:pPr algn="l"/>
            <a: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The Significance Of Multimedia </a:t>
            </a:r>
            <a:b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In A Corporate World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804672" y="1300450"/>
            <a:ext cx="4167376" cy="1155525"/>
          </a:xfrm>
        </p:spPr>
        <p:txBody>
          <a:bodyPr anchor="b">
            <a:normAutofit/>
          </a:bodyPr>
          <a:lstStyle/>
          <a:p>
            <a:pPr algn="l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Author: Gawain Gray</a:t>
            </a:r>
          </a:p>
        </p:txBody>
      </p:sp>
      <p:sp>
        <p:nvSpPr>
          <p:cNvPr id="3" name="Arrow: Right 2"/>
          <p:cNvSpPr/>
          <p:nvPr/>
        </p:nvSpPr>
        <p:spPr>
          <a:xfrm>
            <a:off x="12920870" y="6679096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Notched Right 1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291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7" name="Rectangle 2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040" y="593745"/>
            <a:ext cx="3425609" cy="34256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5729" y="1156386"/>
            <a:ext cx="3433324" cy="2300327"/>
          </a:xfrm>
          <a:prstGeom prst="rect">
            <a:avLst/>
          </a:prstGeom>
        </p:spPr>
      </p:pic>
      <p:cxnSp>
        <p:nvCxnSpPr>
          <p:cNvPr id="33" name="Straight Connector 32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685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1470" y="330045"/>
            <a:ext cx="2840426" cy="3997637"/>
          </a:xfrm>
          <a:prstGeom prst="rect">
            <a:avLst/>
          </a:prstGeom>
        </p:spPr>
      </p:pic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527538" y="475663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Back to TEXT</a:t>
            </a: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4" name="Arrow: Notched Right 13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16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3" name="Rectangle 2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1321687"/>
            <a:ext cx="3425609" cy="19697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29" y="1362385"/>
            <a:ext cx="3433324" cy="1888328"/>
          </a:xfrm>
          <a:prstGeom prst="rect">
            <a:avLst/>
          </a:prstGeom>
        </p:spPr>
      </p:pic>
      <p:cxnSp>
        <p:nvCxnSpPr>
          <p:cNvPr id="29" name="Straight Connector 2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685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610" y="330045"/>
            <a:ext cx="3138145" cy="3997637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527538" y="475663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Back to TEXT</a:t>
            </a: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3" name="Arrow: Notched Right 12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Left 13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29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Typography?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Typograph is describe as the style and appearance of printed matter.</a:t>
            </a:r>
          </a:p>
          <a:p>
            <a:pPr marL="0" indent="0">
              <a:lnSpc>
                <a:spcPct val="80000"/>
              </a:lnSpc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ideal for training, due to the fact that you can use different types of fonts along with different sizes to grab your audience attention or to emphasis a point of interest.</a:t>
            </a:r>
          </a:p>
          <a:p>
            <a:pPr marL="0" indent="0">
              <a:lnSpc>
                <a:spcPct val="80000"/>
              </a:lnSpc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HTML (Hypertext Markup Language) is another function that you would find very useful. This allows you to illustrate different content such as: image, video, etc. For example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click here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go to youtube.com. An example of HTML was also used earlier on slide 7 “TEXT”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202017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90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Vaughan described images as a photograph-like bitmaps, vector-drawn graphics, three dimensional renderings, distinctive buttons to click, and windows of motion video.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Images a represented in two basic ways: Bitmaps and Vectors.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Bitmap is a matrix of the tiny dots that form an image and are displayed on a screen or printed; which Vector is a line that is described by the location of it’s two endpoints  and are drawn by a computer.</a:t>
            </a:r>
          </a:p>
        </p:txBody>
      </p:sp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75514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957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graphicFrame>
        <p:nvGraphicFramePr>
          <p:cNvPr id="5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152689"/>
              </p:ext>
            </p:extLst>
          </p:nvPr>
        </p:nvGraphicFramePr>
        <p:xfrm>
          <a:off x="838200" y="2022475"/>
          <a:ext cx="10515600" cy="415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340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985" y="2355894"/>
            <a:ext cx="4260814" cy="2965059"/>
          </a:xfrm>
          <a:prstGeom prst="rect">
            <a:avLst/>
          </a:prstGeom>
        </p:spPr>
      </p:pic>
      <p:sp>
        <p:nvSpPr>
          <p:cNvPr id="17" name="Freeform: Shap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4128169" cy="339951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often see images in presentations such as Sales conferences, represented by a pie chart. </a:t>
            </a:r>
          </a:p>
        </p:txBody>
      </p:sp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93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1" r="-2" b="-2"/>
          <a:stretch/>
        </p:blipFill>
        <p:spPr>
          <a:xfrm>
            <a:off x="5419264" y="3265080"/>
            <a:ext cx="6129269" cy="3592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3454"/>
          <a:stretch/>
        </p:blipFill>
        <p:spPr>
          <a:xfrm>
            <a:off x="643467" y="-5"/>
            <a:ext cx="6082711" cy="3920044"/>
          </a:xfrm>
          <a:custGeom>
            <a:avLst/>
            <a:gdLst>
              <a:gd name="connsiteX0" fmla="*/ 0 w 6082711"/>
              <a:gd name="connsiteY0" fmla="*/ 0 h 3920044"/>
              <a:gd name="connsiteX1" fmla="*/ 6082711 w 6082711"/>
              <a:gd name="connsiteY1" fmla="*/ 0 h 3920044"/>
              <a:gd name="connsiteX2" fmla="*/ 6082711 w 6082711"/>
              <a:gd name="connsiteY2" fmla="*/ 3103225 h 3920044"/>
              <a:gd name="connsiteX3" fmla="*/ 4614930 w 6082711"/>
              <a:gd name="connsiteY3" fmla="*/ 3103225 h 3920044"/>
              <a:gd name="connsiteX4" fmla="*/ 4614930 w 6082711"/>
              <a:gd name="connsiteY4" fmla="*/ 3920044 h 3920044"/>
              <a:gd name="connsiteX5" fmla="*/ 0 w 6082711"/>
              <a:gd name="connsiteY5" fmla="*/ 3920044 h 392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6" name="Arrow: Notched Right 5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019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38656" y="0"/>
            <a:ext cx="3215640" cy="6858000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38656" cy="6858000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6173" y="1608667"/>
            <a:ext cx="2556390" cy="4491015"/>
          </a:xfrm>
        </p:spPr>
        <p:txBody>
          <a:bodyPr anchor="t">
            <a:normAutofit/>
          </a:bodyPr>
          <a:lstStyle/>
          <a:p>
            <a:pPr algn="r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AUDIO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29" y="1608667"/>
            <a:ext cx="6291241" cy="449101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Sound is a vibration through a medium such air, and water; heard by our ears and interpreted in our brains.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benefits of presenting your material with the use of multimedia is that for the audio aspect, you don’t have to speak on every topic during a live presentation.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You can pre-record your thoughts and just simply add them to a particular slide.</a:t>
            </a:r>
          </a:p>
        </p:txBody>
      </p:sp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36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83165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 ME!</a:t>
            </a:r>
          </a:p>
        </p:txBody>
      </p:sp>
      <p:pic>
        <p:nvPicPr>
          <p:cNvPr id="3" name="Recor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2744373"/>
            <a:ext cx="609600" cy="609600"/>
          </a:xfrm>
          <a:prstGeom prst="rect">
            <a:avLst/>
          </a:prstGeom>
        </p:spPr>
      </p:pic>
      <p:pic>
        <p:nvPicPr>
          <p:cNvPr id="4" name="Picture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5" name="Arrow: Notched Right 4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Left 5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1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43276" y="2050181"/>
            <a:ext cx="10410524" cy="412678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reason why one should use multimedia to present training materials is due to the fact that human beings are bi-aural.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basically means that we hear through both ear and multimedia typically uses a Stereo audio; which is the recording of two waveform, one for each ear.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should also consider audio with regards to the environment in which your holding the presentation. For example, if your presenting outdoor, you will need a A/V system which is associated with multimedia, that you will have at your disposal to reach and captivate your audience.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8" name="Arrow: Notched Right 7">
            <a:hlinkClick r:id="" action="ppaction://hlinkshowjump?jump=nextslide" highlightClick="1"/>
          </p:cNvPr>
          <p:cNvSpPr/>
          <p:nvPr/>
        </p:nvSpPr>
        <p:spPr>
          <a:xfrm>
            <a:off x="11145078" y="6202018"/>
            <a:ext cx="1046922" cy="708991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Left 8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09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Multimedia?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truth is you’ve been using/interacting with Multimedia on a daily basis.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example: watching a Movie or using a GPS.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174" y="4001294"/>
            <a:ext cx="3648075" cy="27336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516" y="4001294"/>
            <a:ext cx="3853295" cy="2856706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4062845" y="3138055"/>
            <a:ext cx="1007919" cy="7897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585364" y="3138055"/>
            <a:ext cx="685800" cy="7897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2" name="Arrow: Notched Right 11">
            <a:hlinkClick r:id="" action="ppaction://hlinkshowjump?jump=nextslide" highlightClick="1"/>
          </p:cNvPr>
          <p:cNvSpPr/>
          <p:nvPr/>
        </p:nvSpPr>
        <p:spPr>
          <a:xfrm>
            <a:off x="11145078" y="6188766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Left 3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43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Animation is the process by which a static image is brought to life.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one of the most power full aspect of multimedia and most fun to work with.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presenter can make their entire presentation animated or parts of it.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There’re visual effects associated with animation, such as: WIPES, FADES, ZOOMS, and SPLIT Transitions.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62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15464" y="982364"/>
            <a:ext cx="3531161" cy="2648371"/>
          </a:xfrm>
          <a:prstGeom prst="rect">
            <a:avLst/>
          </a:prstGeom>
        </p:spPr>
      </p:pic>
      <p:sp>
        <p:nvSpPr>
          <p:cNvPr id="25" name="Rectangle 2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129276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1" y="976813"/>
            <a:ext cx="2659472" cy="26594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143" y="542098"/>
            <a:ext cx="2646677" cy="3528902"/>
          </a:xfrm>
          <a:prstGeom prst="rect">
            <a:avLst/>
          </a:prstGeom>
        </p:spPr>
      </p:pic>
      <p:cxnSp>
        <p:nvCxnSpPr>
          <p:cNvPr id="31" name="Straight Connector 30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66096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269" y="609141"/>
            <a:ext cx="2648372" cy="3439444"/>
          </a:xfrm>
          <a:prstGeom prst="rect">
            <a:avLst/>
          </a:prstGeom>
        </p:spPr>
      </p:pic>
      <p:cxnSp>
        <p:nvCxnSpPr>
          <p:cNvPr id="33" name="Straight Connector 32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7686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27538" y="475663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WIPE TRANSITION</a:t>
            </a:r>
          </a:p>
        </p:txBody>
      </p:sp>
      <p:pic>
        <p:nvPicPr>
          <p:cNvPr id="13" name="Picture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4" name="Arrow: Notched Right 13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390014"/>
      </p:ext>
    </p:extLst>
  </p:cSld>
  <p:clrMapOvr>
    <a:masterClrMapping/>
  </p:clrMapOvr>
  <p:transition spd="slow" advClick="0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34" name="Rectangle 3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708357" y="3509963"/>
            <a:ext cx="7092215" cy="29678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6" name="Straight Connector 35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38287" y="5443086"/>
            <a:ext cx="64008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" b="42863"/>
          <a:stretch/>
        </p:blipFill>
        <p:spPr>
          <a:xfrm>
            <a:off x="317635" y="3509433"/>
            <a:ext cx="4160452" cy="30268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0" r="16871" b="1"/>
          <a:stretch/>
        </p:blipFill>
        <p:spPr>
          <a:xfrm rot="16200000">
            <a:off x="4916034" y="44654"/>
            <a:ext cx="2985818" cy="3539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5552"/>
          <a:stretch/>
        </p:blipFill>
        <p:spPr>
          <a:xfrm>
            <a:off x="8348570" y="321734"/>
            <a:ext cx="3535590" cy="29858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21"/>
          <a:stretch/>
        </p:blipFill>
        <p:spPr>
          <a:xfrm>
            <a:off x="317635" y="321733"/>
            <a:ext cx="4151681" cy="3026834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21821" y="3812954"/>
            <a:ext cx="6465287" cy="15160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4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FADE TRANSITION</a:t>
            </a:r>
          </a:p>
        </p:txBody>
      </p:sp>
      <p:sp>
        <p:nvSpPr>
          <p:cNvPr id="12" name="Arrow: Notched Right 11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Left 12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63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>
        <p:fade/>
      </p:transition>
    </mc:Choice>
    <mc:Fallback xmlns="">
      <p:transition spd="slow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15464" y="982364"/>
            <a:ext cx="3531161" cy="2648371"/>
          </a:xfrm>
          <a:prstGeom prst="rect">
            <a:avLst/>
          </a:prstGeom>
        </p:spPr>
      </p:pic>
      <p:sp>
        <p:nvSpPr>
          <p:cNvPr id="25" name="Rectangle 2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129276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1" y="976813"/>
            <a:ext cx="2659472" cy="26594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143" y="542098"/>
            <a:ext cx="2646677" cy="3528902"/>
          </a:xfrm>
          <a:prstGeom prst="rect">
            <a:avLst/>
          </a:prstGeom>
        </p:spPr>
      </p:pic>
      <p:cxnSp>
        <p:nvCxnSpPr>
          <p:cNvPr id="31" name="Straight Connector 30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66096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269" y="609141"/>
            <a:ext cx="2648372" cy="3439444"/>
          </a:xfrm>
          <a:prstGeom prst="rect">
            <a:avLst/>
          </a:prstGeom>
        </p:spPr>
      </p:pic>
      <p:cxnSp>
        <p:nvCxnSpPr>
          <p:cNvPr id="33" name="Straight Connector 32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7686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27538" y="475663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ZOOM </a:t>
            </a:r>
            <a:r>
              <a:rPr lang="en-US" sz="5400" dirty="0">
                <a:solidFill>
                  <a:schemeClr val="bg1"/>
                </a:solidFill>
              </a:rPr>
              <a:t>TRANSITION</a:t>
            </a:r>
            <a:endParaRPr lang="en-US" sz="5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4" name="Picture 1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5" name="Arrow: Notched Right 14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Left 15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75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328" y="1118164"/>
            <a:ext cx="3580940" cy="26857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518" y="763561"/>
            <a:ext cx="2685705" cy="34879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662" y="1565783"/>
            <a:ext cx="2685706" cy="2685706"/>
          </a:xfrm>
          <a:prstGeom prst="rect">
            <a:avLst/>
          </a:prstGeom>
        </p:spPr>
      </p:pic>
      <p:cxnSp>
        <p:nvCxnSpPr>
          <p:cNvPr id="25" name="Straight Connector 24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75360" y="5778706"/>
            <a:ext cx="1024128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0" y="734428"/>
            <a:ext cx="2637795" cy="351706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2996" y="4571216"/>
            <a:ext cx="10906008" cy="11154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6000" dirty="0">
                <a:latin typeface="+mj-lt"/>
                <a:ea typeface="+mj-ea"/>
                <a:cs typeface="+mj-cs"/>
              </a:rPr>
              <a:t>SPLIT TRANSITION</a:t>
            </a:r>
          </a:p>
        </p:txBody>
      </p:sp>
      <p:pic>
        <p:nvPicPr>
          <p:cNvPr id="10" name="Picture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1" name="Arrow: Notched Right 10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Left 11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2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>
        <p:split orient="vert"/>
      </p:transition>
    </mc:Choice>
    <mc:Fallback xmlns="">
      <p:transition spd="slow" advClick="0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makes Animation Possible?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Animation came about due to the biological phenomenon known as PERSISTENCE OF VISION.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Persistence of vision is where a series images are played in quick succession and our brains fill in the gap.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also the basis for a lot of magic tricks.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Left 8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8572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9199"/>
          <a:stretch/>
        </p:blipFill>
        <p:spPr>
          <a:xfrm>
            <a:off x="4639056" y="10"/>
            <a:ext cx="7552944" cy="6857990"/>
          </a:xfrm>
          <a:prstGeom prst="rect">
            <a:avLst/>
          </a:prstGeom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931" y="2438400"/>
            <a:ext cx="3651466" cy="378541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Animation can also be used to present training materials in a number of ways, such as: 2-D animation, and 3-D animation.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often associate these types of animation with pie charts and graphs.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also animate pictures to grab your audiences attention. For example, this 3D image that just caught your attention.</a:t>
            </a:r>
          </a:p>
        </p:txBody>
      </p:sp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3299791" y="5614219"/>
            <a:ext cx="1524795" cy="1590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6" name="Arrow: Notched Right 5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 6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69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Tay Vaughan, digital video is the most engaging of the multimedia venues.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the most effective way to present materials to an audience.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can effectively present your idea and reinforce one’s story.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great aspect of video is that viewers tend to retain more of what they see than what they read.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Left 8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94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9182" y="802638"/>
            <a:ext cx="5408696" cy="5252722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Videos can be lengthy, hence, uses up a lot of space.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Whoever, there’s a way to counter it; this process is called COMPRESSION.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compress video using a soft called codec.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great feature of video is the fact that it can be edited in many ways such as: slow motion, play at a faster rate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5" name="Arrow: Notched Right 4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Left 5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1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screen we present on is also important.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using multimedia to present you can link your presentation to liquid crystal display (LCD), light-emitting diode (LED), or plasma technologies. </a:t>
            </a:r>
          </a:p>
        </p:txBody>
      </p:sp>
      <p:pic>
        <p:nvPicPr>
          <p:cNvPr id="9" name="Picture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6" name="Arrow: Notched Right 5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 6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084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59377" y="524740"/>
            <a:ext cx="10773642" cy="63332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Tay Vaughan defined Multimedia as any combination of text ,image ,audio , animation, and video delivered to you by computer or other electronic or digitally manipulated means.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062" y="2921331"/>
            <a:ext cx="2652840" cy="1596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52062" y="2531900"/>
            <a:ext cx="2652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AUDIO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76" y="2971914"/>
            <a:ext cx="2551181" cy="15969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9375" y="2509489"/>
            <a:ext cx="2551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762" y="2971914"/>
            <a:ext cx="2762961" cy="15969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78762" y="2544089"/>
            <a:ext cx="2762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58" y="5201392"/>
            <a:ext cx="2762961" cy="165660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92758" y="4728893"/>
            <a:ext cx="2762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ANIMATION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062" y="5194221"/>
            <a:ext cx="2652840" cy="17035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352060" y="4774081"/>
            <a:ext cx="2652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</a:p>
        </p:txBody>
      </p:sp>
      <p:pic>
        <p:nvPicPr>
          <p:cNvPr id="16" name="Picture 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5" name="Arrow: Notched Right 14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Left 16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68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/>
        </p:spPr>
      </p:sp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38656" y="0"/>
            <a:ext cx="3215640" cy="6858000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38656" cy="6858000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6173" y="1608667"/>
            <a:ext cx="2556390" cy="44910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EXAMPLE OF A EDITED VIDEO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976029" y="1608667"/>
            <a:ext cx="6291241" cy="4491015"/>
          </a:xfrm>
        </p:spPr>
        <p:txBody>
          <a:bodyPr vert="horz" lIns="91440" tIns="45720" rIns="91440" bIns="45720" rtlCol="0">
            <a:normAutofit/>
          </a:bodyPr>
          <a:lstStyle/>
          <a:p>
            <a:pPr marL="400050" indent="-342900">
              <a:buFont typeface="Wingdings" panose="05000000000000000000" pitchFamily="2" charset="2"/>
              <a:buChar char="Ø"/>
            </a:pPr>
            <a:r>
              <a:rPr lang="en-US" sz="2000" dirty="0"/>
              <a:t>I’m having a blast at he beach!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1" name="Arrow: Notched Right 10">
            <a:hlinkClick r:id="" action="ppaction://hlinkshowjump?jump=nextslide" highlightClick="1"/>
          </p:cNvPr>
          <p:cNvSpPr/>
          <p:nvPr/>
        </p:nvSpPr>
        <p:spPr>
          <a:xfrm>
            <a:off x="11145078" y="6202018"/>
            <a:ext cx="1046922" cy="708991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Left 12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Beac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84150" y="2110154"/>
            <a:ext cx="6474998" cy="380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065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conclusion, multimedia as become a necessity in the world of presenting training materials. When combine the various elements, it’s nothing short of magical. It captivates audience attention, hence a higher retention rate of information is received. 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5" name="Arrow: Notched Right 4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Left 5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871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u="sng" dirty="0">
                <a:hlinkClick r:id="rId2"/>
              </a:rPr>
              <a:t>http://www.inc.com/guides/multimedia-for-business-marketing.html</a:t>
            </a: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Vaughn, Tay. </a:t>
            </a:r>
            <a:r>
              <a:rPr lang="en-US" i="1" dirty="0">
                <a:latin typeface="Arial"/>
                <a:cs typeface="Arial"/>
              </a:rPr>
              <a:t>Multimedia: Making It Work, Ninth Edition</a:t>
            </a:r>
            <a:r>
              <a:rPr lang="en-US" dirty="0"/>
              <a:t>. USA: </a:t>
            </a:r>
            <a:r>
              <a:rPr lang="en-US" dirty="0" err="1"/>
              <a:t>Cenveo</a:t>
            </a:r>
            <a:r>
              <a:rPr lang="en-US" dirty="0"/>
              <a:t> Publishing Services, 2014. Print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u="sng" dirty="0">
                <a:hlinkClick r:id="rId3"/>
              </a:rPr>
              <a:t>https://stock.adobe.com/</a:t>
            </a:r>
            <a:r>
              <a:rPr lang="en-US" dirty="0"/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62261"/>
            <a:ext cx="1046922" cy="7089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05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Multimedia Can Either Be Linear Or Nonlinear!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Linear multimedia is the process by which a content runs form beginning to the end without interaction from the end user.</a:t>
            </a:r>
          </a:p>
          <a:p>
            <a:pPr marL="0" indent="0">
              <a:buNone/>
            </a:pP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Nonlinear multimedia is the opposite. This is where end users have navigational power over the content.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Both of these methods works great when used as a form of training.   </a:t>
            </a:r>
          </a:p>
        </p:txBody>
      </p:sp>
      <p:sp>
        <p:nvSpPr>
          <p:cNvPr id="7" name="Arrow: Notched Right 6">
            <a:hlinkClick r:id="" action="ppaction://hlinkshowjump?jump=nextslide" highlightClick="1"/>
          </p:cNvPr>
          <p:cNvSpPr/>
          <p:nvPr/>
        </p:nvSpPr>
        <p:spPr>
          <a:xfrm>
            <a:off x="11145078" y="6175514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427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Linear vs Nonlinear Multimedia with the help of my Nephews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LINEAR  Multimedia “Movie”</a:t>
            </a:r>
          </a:p>
        </p:txBody>
      </p:sp>
      <p:pic>
        <p:nvPicPr>
          <p:cNvPr id="3" name="20170318_191138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788" y="2895600"/>
            <a:ext cx="5157787" cy="2901950"/>
          </a:xfrm>
        </p:spPr>
      </p:pic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NONLINEAR Multimedia “GPS”</a:t>
            </a:r>
          </a:p>
        </p:txBody>
      </p:sp>
      <p:pic>
        <p:nvPicPr>
          <p:cNvPr id="4" name="20170318_191244">
            <a:hlinkClick r:id="" action="ppaction://media"/>
          </p:cNvPr>
          <p:cNvPicPr>
            <a:picLocks noGrp="1" noChangeAspect="1"/>
          </p:cNvPicPr>
          <p:nvPr>
            <p:ph sz="quarter" idx="4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72200" y="2889250"/>
            <a:ext cx="5183188" cy="2916238"/>
          </a:xfrm>
        </p:spPr>
      </p:pic>
      <p:pic>
        <p:nvPicPr>
          <p:cNvPr id="7" name="Picture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9" name="Arrow: Notched Right 8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Left 10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2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002" y="365125"/>
            <a:ext cx="10520702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There’re Five Building Blocks Of Multimedia!</a:t>
            </a:r>
          </a:p>
        </p:txBody>
      </p:sp>
      <p:graphicFrame>
        <p:nvGraphicFramePr>
          <p:cNvPr id="7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728526"/>
              </p:ext>
            </p:extLst>
          </p:nvPr>
        </p:nvGraphicFramePr>
        <p:xfrm>
          <a:off x="838200" y="2022475"/>
          <a:ext cx="10515600" cy="415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Arrow: Notched Right 8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Left 9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76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use text and symbols for human communication.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believe that for one to appreciate where we are today in “Writing and Typography”; we must first take a journey in the past.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birth of writing started out with writing on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“STONE”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Followed by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“PEN”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came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“PRINTER/TYPEWRITER”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up, were we are today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“SCREEN”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rrow: Notched Right 7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Left 8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249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41" name="Rectangle 4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040" y="1195673"/>
            <a:ext cx="3425609" cy="22217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5729" y="1340927"/>
            <a:ext cx="3433324" cy="1931244"/>
          </a:xfrm>
          <a:prstGeom prst="rect">
            <a:avLst/>
          </a:prstGeom>
        </p:spPr>
      </p:pic>
      <p:cxnSp>
        <p:nvCxnSpPr>
          <p:cNvPr id="47" name="Straight Connector 46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685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92610" y="330045"/>
            <a:ext cx="3138145" cy="3997637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15" name="TextBox 14">
            <a:hlinkClick r:id="rId7" action="ppaction://hlinksldjump"/>
          </p:cNvPr>
          <p:cNvSpPr txBox="1"/>
          <p:nvPr/>
        </p:nvSpPr>
        <p:spPr>
          <a:xfrm>
            <a:off x="527538" y="475663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Back to TEXT</a:t>
            </a:r>
          </a:p>
        </p:txBody>
      </p:sp>
      <p:sp>
        <p:nvSpPr>
          <p:cNvPr id="13" name="Arrow: Notched Right 12">
            <a:hlinkClick r:id="" action="ppaction://hlinkshowjump?jump=nextslide" highlightClick="1"/>
          </p:cNvPr>
          <p:cNvSpPr/>
          <p:nvPr/>
        </p:nvSpPr>
        <p:spPr>
          <a:xfrm>
            <a:off x="11145078" y="6188765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Left 13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70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48" name="Rectangle 4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040" y="1021946"/>
            <a:ext cx="3425609" cy="25692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5729" y="1164189"/>
            <a:ext cx="3433324" cy="2284721"/>
          </a:xfrm>
          <a:prstGeom prst="rect">
            <a:avLst/>
          </a:prstGeom>
        </p:spPr>
      </p:pic>
      <p:cxnSp>
        <p:nvCxnSpPr>
          <p:cNvPr id="54" name="Straight Connector 53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685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9725" y="616905"/>
            <a:ext cx="3423916" cy="3423916"/>
          </a:xfrm>
          <a:prstGeom prst="rect">
            <a:avLst/>
          </a:prstGeom>
        </p:spPr>
      </p:pic>
      <p:pic>
        <p:nvPicPr>
          <p:cNvPr id="12" name="Picture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377" cy="524740"/>
          </a:xfrm>
          <a:prstGeom prst="rect">
            <a:avLst/>
          </a:prstGeom>
        </p:spPr>
      </p:pic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527538" y="475663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Back to TEXT</a:t>
            </a:r>
          </a:p>
        </p:txBody>
      </p:sp>
      <p:sp>
        <p:nvSpPr>
          <p:cNvPr id="13" name="Arrow: Notched Right 12">
            <a:hlinkClick r:id="" action="ppaction://hlinkshowjump?jump=nextslide" highlightClick="1"/>
          </p:cNvPr>
          <p:cNvSpPr/>
          <p:nvPr/>
        </p:nvSpPr>
        <p:spPr>
          <a:xfrm>
            <a:off x="11145078" y="6162262"/>
            <a:ext cx="1046922" cy="6824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Left 13">
            <a:hlinkClick r:id="" action="ppaction://hlinkshowjump?jump=previousslide" highlightClick="1"/>
          </p:cNvPr>
          <p:cNvSpPr/>
          <p:nvPr/>
        </p:nvSpPr>
        <p:spPr>
          <a:xfrm>
            <a:off x="0" y="6190216"/>
            <a:ext cx="980661" cy="681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5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1097</TotalTime>
  <Words>1165</Words>
  <Application>Microsoft Office PowerPoint</Application>
  <PresentationFormat>Widescreen</PresentationFormat>
  <Paragraphs>108</Paragraphs>
  <Slides>32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Wingdings</vt:lpstr>
      <vt:lpstr>Office Theme</vt:lpstr>
      <vt:lpstr>The Significance Of Multimedia  In A Corporate World</vt:lpstr>
      <vt:lpstr>What Is Multimedia? </vt:lpstr>
      <vt:lpstr>PowerPoint Presentation</vt:lpstr>
      <vt:lpstr>Multimedia Can Either Be Linear Or Nonlinear!</vt:lpstr>
      <vt:lpstr>Linear vs Nonlinear Multimedia with the help of my Nephews </vt:lpstr>
      <vt:lpstr>There’re Five Building Blocks Of Multimedia!</vt:lpstr>
      <vt:lpstr>TEXT</vt:lpstr>
      <vt:lpstr>PowerPoint Presentation</vt:lpstr>
      <vt:lpstr>PowerPoint Presentation</vt:lpstr>
      <vt:lpstr>PowerPoint Presentation</vt:lpstr>
      <vt:lpstr>PowerPoint Presentation</vt:lpstr>
      <vt:lpstr>What is Typography?</vt:lpstr>
      <vt:lpstr>IMAGES</vt:lpstr>
      <vt:lpstr>PowerPoint Presentation</vt:lpstr>
      <vt:lpstr>PowerPoint Presentation</vt:lpstr>
      <vt:lpstr>PowerPoint Presentation</vt:lpstr>
      <vt:lpstr>AUDIO</vt:lpstr>
      <vt:lpstr>PLAY ME!</vt:lpstr>
      <vt:lpstr>PowerPoint Presentation</vt:lpstr>
      <vt:lpstr>ANIMATION</vt:lpstr>
      <vt:lpstr>PowerPoint Presentation</vt:lpstr>
      <vt:lpstr>PowerPoint Presentation</vt:lpstr>
      <vt:lpstr>PowerPoint Presentation</vt:lpstr>
      <vt:lpstr>PowerPoint Presentation</vt:lpstr>
      <vt:lpstr>What makes Animation Possible? </vt:lpstr>
      <vt:lpstr>PowerPoint Presentation</vt:lpstr>
      <vt:lpstr>VIDEO</vt:lpstr>
      <vt:lpstr>PowerPoint Presentation</vt:lpstr>
      <vt:lpstr>PowerPoint Presentation</vt:lpstr>
      <vt:lpstr>EXAMPLE OF A EDITED VIDEO</vt:lpstr>
      <vt:lpstr>Conclusion</vt:lpstr>
      <vt:lpstr>CITATION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Significance Of Multimedia In Corperate World</dc:title>
  <dc:creator>Gawain Gray</dc:creator>
  <cp:lastModifiedBy>Gawain Gray</cp:lastModifiedBy>
  <cp:revision>163</cp:revision>
  <dcterms:created xsi:type="dcterms:W3CDTF">2017-03-05T20:47:42Z</dcterms:created>
  <dcterms:modified xsi:type="dcterms:W3CDTF">2017-03-24T22:41:13Z</dcterms:modified>
</cp:coreProperties>
</file>