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CC99FF"/>
    <a:srgbClr val="990099"/>
    <a:srgbClr val="006600"/>
    <a:srgbClr val="FF9900"/>
    <a:srgbClr val="FF99CC"/>
    <a:srgbClr val="660033"/>
    <a:srgbClr val="CCCCFF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-2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C2415-46CE-4819-A3DD-F92355C0D892}" type="datetimeFigureOut">
              <a:rPr lang="en-US" smtClean="0"/>
              <a:pPr/>
              <a:t>4/27/2017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95E68-4520-4243-811A-A2BCCB9765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2771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7157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229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67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2542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5265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744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32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0132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598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1447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584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9EFF1-29C4-4F7A-910A-DC238BAEB5E0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A7426-1487-4288-AA7F-8A7311F6A9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886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2.png"/><Relationship Id="rId10" Type="http://schemas.openxmlformats.org/officeDocument/2006/relationships/image" Target="../media/image4.png"/><Relationship Id="rId4" Type="http://schemas.openxmlformats.org/officeDocument/2006/relationships/slide" Target="slide2.xml"/><Relationship Id="rId9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55.png"/><Relationship Id="rId3" Type="http://schemas.openxmlformats.org/officeDocument/2006/relationships/image" Target="../media/image15.png"/><Relationship Id="rId7" Type="http://schemas.microsoft.com/office/2007/relationships/hdphoto" Target="../media/hdphoto8.wdp"/><Relationship Id="rId12" Type="http://schemas.openxmlformats.org/officeDocument/2006/relationships/slide" Target="slide13.xml"/><Relationship Id="rId2" Type="http://schemas.openxmlformats.org/officeDocument/2006/relationships/image" Target="../media/image52.jpeg"/><Relationship Id="rId16" Type="http://schemas.microsoft.com/office/2007/relationships/hdphoto" Target="../media/hdphoto9.wdp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4.png"/><Relationship Id="rId5" Type="http://schemas.openxmlformats.org/officeDocument/2006/relationships/slide" Target="slide14.xml"/><Relationship Id="rId15" Type="http://schemas.openxmlformats.org/officeDocument/2006/relationships/image" Target="../media/image56.png"/><Relationship Id="rId10" Type="http://schemas.openxmlformats.org/officeDocument/2006/relationships/slide" Target="slide2.xml"/><Relationship Id="rId4" Type="http://schemas.microsoft.com/office/2007/relationships/hdphoto" Target="../media/hdphoto2.wdp"/><Relationship Id="rId9" Type="http://schemas.openxmlformats.org/officeDocument/2006/relationships/image" Target="../media/image54.png"/><Relationship Id="rId1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23.png"/><Relationship Id="rId3" Type="http://schemas.openxmlformats.org/officeDocument/2006/relationships/audio" Target="../media/audio1.wav"/><Relationship Id="rId7" Type="http://schemas.microsoft.com/office/2007/relationships/hdphoto" Target="../media/hdphoto10.wdp"/><Relationship Id="rId12" Type="http://schemas.microsoft.com/office/2007/relationships/media" Target="../media/media10.mp3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0.mp3"/><Relationship Id="rId11" Type="http://schemas.openxmlformats.org/officeDocument/2006/relationships/image" Target="../media/image61.jpeg"/><Relationship Id="rId5" Type="http://schemas.openxmlformats.org/officeDocument/2006/relationships/image" Target="../media/image58.png"/><Relationship Id="rId10" Type="http://schemas.openxmlformats.org/officeDocument/2006/relationships/image" Target="../media/image60.gif"/><Relationship Id="rId4" Type="http://schemas.openxmlformats.org/officeDocument/2006/relationships/image" Target="../media/image57.jpeg"/><Relationship Id="rId9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1.mp3"/><Relationship Id="rId6" Type="http://schemas.openxmlformats.org/officeDocument/2006/relationships/image" Target="../media/image23.png"/><Relationship Id="rId11" Type="http://schemas.openxmlformats.org/officeDocument/2006/relationships/image" Target="../media/image65.jpeg"/><Relationship Id="rId5" Type="http://schemas.microsoft.com/office/2007/relationships/media" Target="../media/media11.mp3"/><Relationship Id="rId10" Type="http://schemas.microsoft.com/office/2007/relationships/hdphoto" Target="../media/hdphoto12.wdp"/><Relationship Id="rId4" Type="http://schemas.openxmlformats.org/officeDocument/2006/relationships/image" Target="../media/image62.jpeg"/><Relationship Id="rId9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0.xml"/><Relationship Id="rId5" Type="http://schemas.openxmlformats.org/officeDocument/2006/relationships/image" Target="../media/image68.gif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jpeg"/><Relationship Id="rId7" Type="http://schemas.openxmlformats.org/officeDocument/2006/relationships/image" Target="../media/image7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0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Relationship Id="rId9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2.mp3"/><Relationship Id="rId6" Type="http://schemas.microsoft.com/office/2007/relationships/media" Target="../media/media12.mp3"/><Relationship Id="rId5" Type="http://schemas.openxmlformats.org/officeDocument/2006/relationships/image" Target="../media/image76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0.png"/><Relationship Id="rId18" Type="http://schemas.openxmlformats.org/officeDocument/2006/relationships/slide" Target="slide6.xml"/><Relationship Id="rId3" Type="http://schemas.openxmlformats.org/officeDocument/2006/relationships/image" Target="../media/image5.jpeg"/><Relationship Id="rId21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slide" Target="slide7.xml"/><Relationship Id="rId17" Type="http://schemas.openxmlformats.org/officeDocument/2006/relationships/image" Target="../media/image12.png"/><Relationship Id="rId25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6" Type="http://schemas.openxmlformats.org/officeDocument/2006/relationships/slide" Target="slide8.xml"/><Relationship Id="rId20" Type="http://schemas.microsoft.com/office/2007/relationships/media" Target="../media/media2.mp3"/><Relationship Id="rId1" Type="http://schemas.openxmlformats.org/officeDocument/2006/relationships/audio" Target="../media/media2.mp3"/><Relationship Id="rId6" Type="http://schemas.openxmlformats.org/officeDocument/2006/relationships/slide" Target="slide3.xml"/><Relationship Id="rId11" Type="http://schemas.openxmlformats.org/officeDocument/2006/relationships/image" Target="../media/image9.gif"/><Relationship Id="rId24" Type="http://schemas.openxmlformats.org/officeDocument/2006/relationships/image" Target="../media/image15.png"/><Relationship Id="rId5" Type="http://schemas.openxmlformats.org/officeDocument/2006/relationships/image" Target="../media/image6.jpeg"/><Relationship Id="rId15" Type="http://schemas.openxmlformats.org/officeDocument/2006/relationships/image" Target="../media/image11.png"/><Relationship Id="rId23" Type="http://schemas.openxmlformats.org/officeDocument/2006/relationships/slide" Target="slide10.xml"/><Relationship Id="rId10" Type="http://schemas.openxmlformats.org/officeDocument/2006/relationships/slide" Target="slide9.xml"/><Relationship Id="rId19" Type="http://schemas.openxmlformats.org/officeDocument/2006/relationships/image" Target="../media/image13.png"/><Relationship Id="rId4" Type="http://schemas.openxmlformats.org/officeDocument/2006/relationships/slide" Target="slide1.xml"/><Relationship Id="rId9" Type="http://schemas.openxmlformats.org/officeDocument/2006/relationships/image" Target="../media/image8.png"/><Relationship Id="rId14" Type="http://schemas.openxmlformats.org/officeDocument/2006/relationships/slide" Target="slide5.xml"/><Relationship Id="rId22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audio" Target="../media/audio1.wav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10" Type="http://schemas.microsoft.com/office/2007/relationships/hdphoto" Target="../media/hdphoto1.wdp"/><Relationship Id="rId4" Type="http://schemas.openxmlformats.org/officeDocument/2006/relationships/image" Target="../media/image16.jpe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3" Type="http://schemas.openxmlformats.org/officeDocument/2006/relationships/audio" Target="../media/audio1.wav"/><Relationship Id="rId7" Type="http://schemas.openxmlformats.org/officeDocument/2006/relationships/image" Target="../media/image22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openxmlformats.org/officeDocument/2006/relationships/image" Target="../media/image21.jpeg"/><Relationship Id="rId5" Type="http://schemas.openxmlformats.org/officeDocument/2006/relationships/slide" Target="slide2.xml"/><Relationship Id="rId4" Type="http://schemas.openxmlformats.org/officeDocument/2006/relationships/image" Target="../media/image20.jpe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p3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10" Type="http://schemas.openxmlformats.org/officeDocument/2006/relationships/image" Target="../media/image23.png"/><Relationship Id="rId4" Type="http://schemas.openxmlformats.org/officeDocument/2006/relationships/image" Target="../media/image24.jpeg"/><Relationship Id="rId9" Type="http://schemas.microsoft.com/office/2007/relationships/media" Target="../media/media5.mp3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13" Type="http://schemas.openxmlformats.org/officeDocument/2006/relationships/image" Target="../media/image32.png"/><Relationship Id="rId3" Type="http://schemas.openxmlformats.org/officeDocument/2006/relationships/audio" Target="../media/audio1.wav"/><Relationship Id="rId7" Type="http://schemas.microsoft.com/office/2007/relationships/hdphoto" Target="../media/hdphoto3.wdp"/><Relationship Id="rId12" Type="http://schemas.microsoft.com/office/2007/relationships/media" Target="../media/media6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11" Type="http://schemas.microsoft.com/office/2007/relationships/hdphoto" Target="../media/hdphoto4.wdp"/><Relationship Id="rId5" Type="http://schemas.openxmlformats.org/officeDocument/2006/relationships/image" Target="../media/image29.png"/><Relationship Id="rId10" Type="http://schemas.openxmlformats.org/officeDocument/2006/relationships/image" Target="../media/image31.png"/><Relationship Id="rId4" Type="http://schemas.openxmlformats.org/officeDocument/2006/relationships/image" Target="../media/image28.jpeg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mp3"/><Relationship Id="rId6" Type="http://schemas.openxmlformats.org/officeDocument/2006/relationships/image" Target="../media/image34.png"/><Relationship Id="rId5" Type="http://schemas.microsoft.com/office/2007/relationships/media" Target="../media/media7.mp3"/><Relationship Id="rId10" Type="http://schemas.openxmlformats.org/officeDocument/2006/relationships/image" Target="../media/image37.png"/><Relationship Id="rId4" Type="http://schemas.openxmlformats.org/officeDocument/2006/relationships/image" Target="../media/image33.jpe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3.png"/><Relationship Id="rId3" Type="http://schemas.openxmlformats.org/officeDocument/2006/relationships/audio" Target="../media/audio1.wav"/><Relationship Id="rId7" Type="http://schemas.microsoft.com/office/2007/relationships/hdphoto" Target="../media/hdphoto5.wdp"/><Relationship Id="rId12" Type="http://schemas.microsoft.com/office/2007/relationships/media" Target="../media/media8.mp3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www.youtube.com/watch?v=p5iwXjMeYBg" TargetMode="External"/><Relationship Id="rId1" Type="http://schemas.openxmlformats.org/officeDocument/2006/relationships/audio" Target="../media/media8.mp3"/><Relationship Id="rId11" Type="http://schemas.openxmlformats.org/officeDocument/2006/relationships/image" Target="../media/image41.gif"/><Relationship Id="rId5" Type="http://schemas.openxmlformats.org/officeDocument/2006/relationships/image" Target="../media/image39.png"/><Relationship Id="rId15" Type="http://schemas.openxmlformats.org/officeDocument/2006/relationships/image" Target="../media/image43.gif"/><Relationship Id="rId10" Type="http://schemas.microsoft.com/office/2007/relationships/hdphoto" Target="../media/hdphoto6.wdp"/><Relationship Id="rId4" Type="http://schemas.openxmlformats.org/officeDocument/2006/relationships/image" Target="../media/image38.jpeg"/><Relationship Id="rId9" Type="http://schemas.openxmlformats.org/officeDocument/2006/relationships/image" Target="../media/image40.png"/><Relationship Id="rId1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7.wdp"/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mp3"/><Relationship Id="rId6" Type="http://schemas.openxmlformats.org/officeDocument/2006/relationships/image" Target="../media/image46.png"/><Relationship Id="rId11" Type="http://schemas.microsoft.com/office/2007/relationships/hdphoto" Target="../media/hdphoto1.wdp"/><Relationship Id="rId5" Type="http://schemas.openxmlformats.org/officeDocument/2006/relationships/image" Target="../media/image45.jpeg"/><Relationship Id="rId15" Type="http://schemas.openxmlformats.org/officeDocument/2006/relationships/image" Target="../media/image51.png"/><Relationship Id="rId10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microsoft.com/office/2007/relationships/media" Target="../media/media9.mp3"/><Relationship Id="rId1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49" y="462188"/>
            <a:ext cx="9334500" cy="1066800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3600" b="1" dirty="0" smtClean="0">
                <a:ln/>
                <a:gradFill flip="none" rotWithShape="1">
                  <a:gsLst>
                    <a:gs pos="0">
                      <a:srgbClr val="002060">
                        <a:tint val="66000"/>
                        <a:satMod val="160000"/>
                      </a:srgbClr>
                    </a:gs>
                    <a:gs pos="50000">
                      <a:srgbClr val="002060">
                        <a:tint val="44500"/>
                        <a:satMod val="160000"/>
                      </a:srgbClr>
                    </a:gs>
                    <a:gs pos="100000">
                      <a:srgbClr val="002060">
                        <a:tint val="23500"/>
                        <a:satMod val="16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ea typeface="Malgun Gothic Semilight" panose="020B0502040204020203" pitchFamily="34" charset="-128"/>
                <a:cs typeface="Segoe UI Semilight" panose="020B0402040204020203" pitchFamily="34" charset="0"/>
              </a:rPr>
              <a:t>J U S T I C E  L E A G U E</a:t>
            </a:r>
            <a:endParaRPr lang="en-US" sz="3600" b="1" dirty="0">
              <a:ln/>
              <a:gradFill flip="none" rotWithShape="1">
                <a:gsLst>
                  <a:gs pos="0">
                    <a:srgbClr val="002060">
                      <a:tint val="66000"/>
                      <a:satMod val="160000"/>
                    </a:srgbClr>
                  </a:gs>
                  <a:gs pos="50000">
                    <a:srgbClr val="002060">
                      <a:tint val="44500"/>
                      <a:satMod val="160000"/>
                    </a:srgbClr>
                  </a:gs>
                  <a:gs pos="100000">
                    <a:srgbClr val="00206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  <a:ea typeface="Malgun Gothic Semilight" panose="020B0502040204020203" pitchFamily="34" charset="-128"/>
              <a:cs typeface="Segoe UI Semilight" panose="020B0402040204020203" pitchFamily="34" charset="0"/>
            </a:endParaRPr>
          </a:p>
        </p:txBody>
      </p:sp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9291" y="1973262"/>
            <a:ext cx="6473417" cy="4583813"/>
          </a:xfrm>
          <a:prstGeom prst="rect">
            <a:avLst/>
          </a:prstGeom>
        </p:spPr>
      </p:pic>
      <p:pic>
        <p:nvPicPr>
          <p:cNvPr id="5" name="them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>
                  <p14:fade out="750"/>
                </p14:media>
              </p:ext>
            </p:extLst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WatercolorSpong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628" y="5639953"/>
            <a:ext cx="917122" cy="917122"/>
          </a:xfrm>
          <a:prstGeom prst="rect">
            <a:avLst/>
          </a:prstGeom>
        </p:spPr>
      </p:pic>
      <p:pic>
        <p:nvPicPr>
          <p:cNvPr id="3" name="Picture 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5486" y="4880675"/>
            <a:ext cx="167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40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99668"/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3656" y="2171700"/>
            <a:ext cx="2457636" cy="245110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2804" y="2465557"/>
            <a:ext cx="2165246" cy="1985514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7428" y="489074"/>
            <a:ext cx="1610091" cy="1610091"/>
          </a:xfrm>
          <a:prstGeom prst="rect">
            <a:avLst/>
          </a:prstGeom>
        </p:spPr>
      </p:pic>
      <p:pic>
        <p:nvPicPr>
          <p:cNvPr id="8" name="Picture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00" y="4953000"/>
            <a:ext cx="1676400" cy="16764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9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7428" y="4953000"/>
            <a:ext cx="1389063" cy="1285143"/>
          </a:xfrm>
          <a:prstGeom prst="rect">
            <a:avLst/>
          </a:prstGeom>
        </p:spPr>
      </p:pic>
      <p:pic>
        <p:nvPicPr>
          <p:cNvPr id="11" name="Picture 10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851" y="2570524"/>
            <a:ext cx="2187294" cy="20522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5400" b="1" dirty="0" smtClean="0">
                <a:ln/>
                <a:solidFill>
                  <a:srgbClr val="660033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OCR A Extended" pitchFamily="50" charset="0"/>
              </a:rPr>
              <a:t>Lex Luthor</a:t>
            </a:r>
            <a:endParaRPr lang="en-US" sz="5400" b="1" dirty="0">
              <a:ln/>
              <a:solidFill>
                <a:srgbClr val="660033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OCR A Extended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8700" y="1809307"/>
            <a:ext cx="6906986" cy="341632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Name: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Um…Lex Luthor</a:t>
            </a:r>
          </a:p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Human/American/Caucasian</a:t>
            </a:r>
          </a:p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CEO of self-owned company LEXCORP/ All-around Professional Douchebag</a:t>
            </a:r>
          </a:p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Weapon/Power of Choice: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Greed, Apathy, Corruption, Sinister Wit, Kryptonite Fueled Fits of Rage</a:t>
            </a: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6235" b="96455" l="5576" r="935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5686" y="495754"/>
            <a:ext cx="4085450" cy="60106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7710" y="2890157"/>
            <a:ext cx="1814983" cy="18149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8142" y="1106149"/>
            <a:ext cx="1802759" cy="12379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9309" y="4802136"/>
            <a:ext cx="2652449" cy="14959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Eg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3059" y="5124369"/>
            <a:ext cx="1268255" cy="126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14590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77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7750630" cy="1325563"/>
          </a:xfrm>
        </p:spPr>
        <p:txBody>
          <a:bodyPr>
            <a:noAutofit/>
          </a:bodyPr>
          <a:lstStyle/>
          <a:p>
            <a:r>
              <a:rPr lang="en-US" sz="5400" dirty="0" smtClean="0">
                <a:ln w="0"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OCR A Extended" pitchFamily="50" charset="0"/>
              </a:rPr>
              <a:t>Gorilla Grodd</a:t>
            </a:r>
            <a:endParaRPr lang="en-US" sz="5400" dirty="0">
              <a:ln w="0"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OCR A Extended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199" y="1390068"/>
            <a:ext cx="6692901" cy="440120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Name: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Gorilla Grodd (duh)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Primate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None, except for being a sinister, highly intelligent gorilla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Weapon/Power Of Choice: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Naturally Endowed Gorilla Strength, Mind Control Powers of sorts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</p:txBody>
      </p:sp>
      <p:pic>
        <p:nvPicPr>
          <p:cNvPr id="8" name="0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19850" y="3325684"/>
            <a:ext cx="1739900" cy="1739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59750" y="3836892"/>
            <a:ext cx="3416300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CR A Std" panose="020F0609000104060307" pitchFamily="49" charset="0"/>
              </a:rPr>
              <a:t>“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CR A Extended" pitchFamily="50" charset="0"/>
              </a:rPr>
              <a:t>I hate banannas…”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CR A Extended" pitchFamily="50" charset="0"/>
            </a:endParaRPr>
          </a:p>
        </p:txBody>
      </p:sp>
      <p:pic>
        <p:nvPicPr>
          <p:cNvPr id="10" name="Picture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9308" y="4406218"/>
            <a:ext cx="2774950" cy="2116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417" b="100000" l="13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6549" y="171433"/>
            <a:ext cx="2389413" cy="36502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1235" y="1543137"/>
            <a:ext cx="2806698" cy="156707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886343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60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586" y="277586"/>
            <a:ext cx="9436100" cy="1325563"/>
          </a:xfrm>
        </p:spPr>
        <p:txBody>
          <a:bodyPr>
            <a:noAutofit/>
          </a:bodyPr>
          <a:lstStyle/>
          <a:p>
            <a:r>
              <a:rPr lang="en-US" sz="13800" dirty="0" smtClean="0">
                <a:ln>
                  <a:solidFill>
                    <a:srgbClr val="FFFF00"/>
                  </a:solidFill>
                </a:ln>
                <a:solidFill>
                  <a:srgbClr val="FF99CC"/>
                </a:solidFill>
                <a:latin typeface="OCR A Extended" pitchFamily="50" charset="0"/>
              </a:rPr>
              <a:t>Giganta</a:t>
            </a:r>
            <a:endParaRPr lang="en-US" sz="13800" dirty="0">
              <a:ln>
                <a:solidFill>
                  <a:srgbClr val="FFFF00"/>
                </a:solidFill>
              </a:ln>
              <a:solidFill>
                <a:srgbClr val="FF99CC"/>
              </a:solidFill>
              <a:latin typeface="OCR A Extended" pitchFamily="50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454148" y="156850"/>
            <a:ext cx="2097315" cy="39511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627" y="4041775"/>
            <a:ext cx="4236359" cy="257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947557" y="2073729"/>
            <a:ext cx="6580414" cy="175432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89000"/>
                  <a:alpha val="17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chemeClr val="bg1"/>
                </a:solidFill>
                <a:latin typeface="OCR A Extended" pitchFamily="50" charset="0"/>
              </a:rPr>
              <a:t>Real Name:</a:t>
            </a:r>
            <a:r>
              <a:rPr lang="en-US" dirty="0" smtClean="0">
                <a:solidFill>
                  <a:schemeClr val="bg1"/>
                </a:solidFill>
                <a:latin typeface="OCR A Extended" pitchFamily="50" charset="0"/>
              </a:rPr>
              <a:t> Dr. Doris </a:t>
            </a:r>
            <a:r>
              <a:rPr lang="en-US" dirty="0" err="1" smtClean="0">
                <a:solidFill>
                  <a:schemeClr val="bg1"/>
                </a:solidFill>
                <a:latin typeface="OCR A Extended" pitchFamily="50" charset="0"/>
              </a:rPr>
              <a:t>Zuel</a:t>
            </a:r>
            <a:endParaRPr lang="en-US" dirty="0" smtClean="0">
              <a:solidFill>
                <a:schemeClr val="bg1"/>
              </a:solidFill>
              <a:latin typeface="OCR A Extended" pitchFamily="50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bg1"/>
                </a:solidFill>
                <a:latin typeface="OCR A Extended" pitchFamily="50" charset="0"/>
              </a:rPr>
              <a:t>Race: Human (but a mutated, gigantic human)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chemeClr val="bg1"/>
                </a:solidFill>
                <a:latin typeface="OCR A Extended" pitchFamily="50" charset="0"/>
              </a:rPr>
              <a:t>Occupation:</a:t>
            </a:r>
            <a:r>
              <a:rPr lang="en-US" dirty="0" smtClean="0">
                <a:solidFill>
                  <a:schemeClr val="bg1"/>
                </a:solidFill>
                <a:latin typeface="OCR A Extended" pitchFamily="50" charset="0"/>
              </a:rPr>
              <a:t> Former Scientist/ Currently Rampaging Giant Woman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chemeClr val="bg1"/>
                </a:solidFill>
                <a:latin typeface="OCR A Extended" pitchFamily="50" charset="0"/>
              </a:rPr>
              <a:t>Weapon Of Power/Choice:</a:t>
            </a:r>
            <a:r>
              <a:rPr lang="en-US" b="1" dirty="0" smtClean="0">
                <a:solidFill>
                  <a:schemeClr val="bg1"/>
                </a:solidFill>
                <a:latin typeface="OCR A Extended" pitchFamily="50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OCR A Extended" pitchFamily="50" charset="0"/>
              </a:rPr>
              <a:t>Giant Sized Strength of sorts</a:t>
            </a:r>
            <a:endParaRPr lang="en-US" dirty="0">
              <a:solidFill>
                <a:schemeClr val="bg1"/>
              </a:solidFill>
              <a:latin typeface="OCR A Extended" pitchFamily="50" charset="0"/>
            </a:endParaRPr>
          </a:p>
        </p:txBody>
      </p:sp>
      <p:pic>
        <p:nvPicPr>
          <p:cNvPr id="11" name="Picture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6113" y="4164352"/>
            <a:ext cx="4359729" cy="245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359111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3900" y="3996159"/>
            <a:ext cx="3322746" cy="20826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958" y="365125"/>
            <a:ext cx="6252981" cy="132556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9900"/>
                </a:solidFill>
                <a:latin typeface="OCR A Extended" pitchFamily="50" charset="0"/>
              </a:rPr>
              <a:t>Vandal Savage</a:t>
            </a:r>
            <a:endParaRPr lang="en-US" sz="48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9900"/>
              </a:solidFill>
              <a:latin typeface="OCR A Extended" pitchFamily="50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1181" y="365125"/>
            <a:ext cx="4262619" cy="319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0939" y="2881630"/>
            <a:ext cx="2247900" cy="1348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3985" y="620485"/>
            <a:ext cx="2718317" cy="17838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2008414"/>
            <a:ext cx="5654267" cy="332398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: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(sigh) Vandal Savage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Human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Immortal Being/Aspiring Dictator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Weapon/Power of Choice:</a:t>
            </a:r>
            <a:r>
              <a:rPr lang="en-US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Natural Charisma/ Brute Force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527089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1358" y="1632857"/>
            <a:ext cx="9748157" cy="4031873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In the ongoing struggle of 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good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vs 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evil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..</a:t>
            </a:r>
          </a:p>
          <a:p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Good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always prevails. </a:t>
            </a:r>
          </a:p>
          <a:p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Well, usually. But, at least there always will be..</a:t>
            </a:r>
          </a:p>
          <a:p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  <a:p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J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u</a:t>
            </a:r>
            <a:r>
              <a:rPr lang="en-US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s</a:t>
            </a:r>
            <a:r>
              <a:rPr lang="en-US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t</a:t>
            </a:r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c</a:t>
            </a:r>
            <a:r>
              <a:rPr 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e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for all..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</p:txBody>
      </p:sp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8515" y="4572000"/>
            <a:ext cx="1763486" cy="1763486"/>
          </a:xfrm>
          <a:prstGeom prst="rect">
            <a:avLst/>
          </a:prstGeom>
        </p:spPr>
      </p:pic>
      <p:pic>
        <p:nvPicPr>
          <p:cNvPr id="5" name="them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640784" y="5453743"/>
            <a:ext cx="1213757" cy="121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4088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8799" y="1616384"/>
            <a:ext cx="2215889" cy="33036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66746" y="4647462"/>
            <a:ext cx="344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cs typeface="Rod" pitchFamily="49" charset="-79"/>
              </a:rPr>
              <a:t>M A I N  M E N U</a:t>
            </a:r>
            <a:endParaRPr lang="en-US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  <a:cs typeface="Rod" pitchFamily="49" charset="-79"/>
            </a:endParaRPr>
          </a:p>
        </p:txBody>
      </p:sp>
      <p:pic>
        <p:nvPicPr>
          <p:cNvPr id="2050" name="Picture 2" descr="https://s-media-cache-ak0.pinimg.com/originals/81/e9/2e/81e92ee3b95501a0503154f1c99361bb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9731" y="645296"/>
            <a:ext cx="2232025" cy="221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528" y="-45621"/>
            <a:ext cx="3530362" cy="3530362"/>
          </a:xfrm>
          <a:prstGeom prst="rect">
            <a:avLst/>
          </a:prstGeom>
        </p:spPr>
      </p:pic>
      <p:pic>
        <p:nvPicPr>
          <p:cNvPr id="3" name="Picture 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197" y="3116679"/>
            <a:ext cx="2953397" cy="2296473"/>
          </a:xfrm>
          <a:prstGeom prst="rect">
            <a:avLst/>
          </a:prstGeom>
        </p:spPr>
      </p:pic>
      <p:pic>
        <p:nvPicPr>
          <p:cNvPr id="7" name="Picture 6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7744" y="-726718"/>
            <a:ext cx="6858000" cy="3238500"/>
          </a:xfrm>
          <a:prstGeom prst="rect">
            <a:avLst/>
          </a:prstGeom>
        </p:spPr>
      </p:pic>
      <p:pic>
        <p:nvPicPr>
          <p:cNvPr id="8" name="Picture 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1809" y="3204465"/>
            <a:ext cx="2827867" cy="2120900"/>
          </a:xfrm>
          <a:prstGeom prst="rect">
            <a:avLst/>
          </a:prstGeom>
        </p:spPr>
      </p:pic>
      <p:pic>
        <p:nvPicPr>
          <p:cNvPr id="9" name="Picture 8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7622" y="4986016"/>
            <a:ext cx="2485096" cy="1398738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5772" y="4948636"/>
            <a:ext cx="1496037" cy="1504803"/>
          </a:xfrm>
          <a:prstGeom prst="rect">
            <a:avLst/>
          </a:prstGeom>
        </p:spPr>
      </p:pic>
      <p:pic>
        <p:nvPicPr>
          <p:cNvPr id="6" name="02Divorc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0"/>
              </p:ext>
            </p:extLst>
          </p:nvPr>
        </p:nvPicPr>
        <p:blipFill>
          <a:blip r:embed="rId21" cstate="print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artisticWatercolorSpong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1756" y="5413152"/>
            <a:ext cx="1293488" cy="1293488"/>
          </a:xfrm>
          <a:prstGeom prst="rect">
            <a:avLst/>
          </a:prstGeom>
        </p:spPr>
      </p:pic>
      <p:pic>
        <p:nvPicPr>
          <p:cNvPr id="12" name="Picture 11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 xmlns="">
                  <a14:imgLayer r:embed="rId25">
                    <a14:imgEffect>
                      <a14:backgroundRemoval t="0" b="100000" l="0" r="99668"/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145" y="5077012"/>
            <a:ext cx="1574216" cy="157002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27795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rig03.deviantart.net/1844/f/2015/224/9/4/hawkgirl_by_spiedyfan-d35x3b5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736" y="0"/>
            <a:ext cx="2184400" cy="43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0100" y="858837"/>
            <a:ext cx="7175499" cy="1325563"/>
          </a:xfrm>
        </p:spPr>
        <p:txBody>
          <a:bodyPr>
            <a:normAutofit/>
          </a:bodyPr>
          <a:lstStyle/>
          <a:p>
            <a:pPr algn="r"/>
            <a:r>
              <a:rPr lang="en-US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cs typeface="Rod" pitchFamily="49" charset="-79"/>
              </a:rPr>
              <a:t>H A W K G I R </a:t>
            </a:r>
            <a:r>
              <a:rPr lang="en-US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CR A Extended" pitchFamily="50" charset="0"/>
                <a:cs typeface="Rod" pitchFamily="49" charset="-79"/>
              </a:rPr>
              <a:t>L</a:t>
            </a:r>
            <a:endParaRPr lang="en-US" sz="5400" b="1" dirty="0">
              <a:solidFill>
                <a:schemeClr val="accent4">
                  <a:lumMod val="60000"/>
                  <a:lumOff val="40000"/>
                </a:schemeClr>
              </a:solidFill>
              <a:latin typeface="OCR A Extended" pitchFamily="50" charset="0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196443"/>
            <a:ext cx="6521142" cy="2388734"/>
          </a:xfrm>
          <a:solidFill>
            <a:srgbClr val="0070C0">
              <a:alpha val="77000"/>
            </a:srgbClr>
          </a:solidFill>
        </p:spPr>
        <p:txBody>
          <a:bodyPr>
            <a:normAutofit fontScale="85000" lnSpcReduction="10000"/>
          </a:bodyPr>
          <a:lstStyle/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Alter Ego: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 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Shayera Hall 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Race: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 Thangarian (they’re practically alien bird-people)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Occupation: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 Winged Soldier/Badass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Weapon/Power Of Choice: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 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A Large, 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Destructive 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  <a:ea typeface="SimSun" panose="02010600030101010101" pitchFamily="2" charset="-122"/>
              </a:rPr>
              <a:t>Electric Mace</a:t>
            </a:r>
            <a:endParaRPr lang="en-US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anose="02010509020102010303" pitchFamily="50" charset="0"/>
              <a:ea typeface="SimSun" panose="02010600030101010101" pitchFamily="2" charset="-122"/>
            </a:endParaRP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en-US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anose="02010509020102010303" pitchFamily="50" charset="0"/>
              <a:ea typeface="SimSun" panose="02010600030101010101" pitchFamily="2" charset="-122"/>
            </a:endParaRP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anose="02010509020102010303" pitchFamily="50" charset="0"/>
              <a:ea typeface="SimSun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4742" y="4217987"/>
            <a:ext cx="3805772" cy="2367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02Squ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0528" y="3739242"/>
            <a:ext cx="1398814" cy="139881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4269679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14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634" y="792752"/>
            <a:ext cx="7277100" cy="1325563"/>
          </a:xfrm>
          <a:solidFill>
            <a:schemeClr val="tx1">
              <a:alpha val="74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G R E E N  L A N T E R N</a:t>
            </a:r>
            <a:endParaRPr lang="en-US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</p:txBody>
      </p:sp>
      <p:pic>
        <p:nvPicPr>
          <p:cNvPr id="5" name="Content Placeholder 4">
            <a:hlinkClick r:id="rId5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8792" y="3342685"/>
            <a:ext cx="4057852" cy="30400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12634" y="3062223"/>
            <a:ext cx="6989866" cy="3600986"/>
          </a:xfrm>
          <a:prstGeom prst="rect">
            <a:avLst/>
          </a:prstGeom>
          <a:solidFill>
            <a:srgbClr val="0070C0">
              <a:alpha val="77000"/>
            </a:srgb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Real Name: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John Stewart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Race: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Human/African-American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Occupation: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Well-Rounded Marine Vet/Green Lantern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Weapon/Power of Choice: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Green Lantern Ring (can literally make anything, as long it’s green and it’s a metaphysical construct)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9565" y="0"/>
            <a:ext cx="5093615" cy="3342685"/>
          </a:xfrm>
          <a:prstGeom prst="rect">
            <a:avLst/>
          </a:prstGeom>
        </p:spPr>
      </p:pic>
      <p:pic>
        <p:nvPicPr>
          <p:cNvPr id="3" name="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48400" y="2832100"/>
            <a:ext cx="1511300" cy="15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7162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2642" y="616486"/>
            <a:ext cx="80874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6000" b="1" cap="none" spc="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  <a:ea typeface="MS UI Gothic" panose="020B0600070205080204" pitchFamily="34" charset="-128"/>
              </a:rPr>
              <a:t>T H E   F L A S H</a:t>
            </a:r>
            <a:endParaRPr lang="en-US" sz="6000" b="1" cap="none" spc="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  <a:ea typeface="MS UI Gothic" panose="020B0600070205080204" pitchFamily="34" charset="-128"/>
            </a:endParaRPr>
          </a:p>
        </p:txBody>
      </p:sp>
      <p:sp>
        <p:nvSpPr>
          <p:cNvPr id="5" name="TextBox 4"/>
          <p:cNvSpPr txBox="1">
            <a:spLocks/>
          </p:cNvSpPr>
          <p:nvPr/>
        </p:nvSpPr>
        <p:spPr>
          <a:xfrm>
            <a:off x="275717" y="3091543"/>
            <a:ext cx="5964070" cy="3474720"/>
          </a:xfrm>
          <a:prstGeom prst="rect">
            <a:avLst/>
          </a:prstGeom>
          <a:solidFill>
            <a:srgbClr val="0070C0">
              <a:alpha val="76000"/>
            </a:srgb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Real Name: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Wally West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Race: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Human/American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Occupation: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Forensic Scientist/”Fastest Man Alive”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Weapon/Power of Choice: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Super Speed/Witty Attitude</a:t>
            </a:r>
          </a:p>
          <a:p>
            <a:endParaRPr lang="en-US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anose="02010509020102010303" pitchFamily="50" charset="0"/>
            </a:endParaRPr>
          </a:p>
          <a:p>
            <a:endParaRPr lang="en-US" sz="28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anose="02010509020102010303" pitchFamily="50" charset="0"/>
            </a:endParaRPr>
          </a:p>
          <a:p>
            <a:r>
              <a:rPr lang="en-US" sz="28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</a:p>
          <a:p>
            <a:endParaRPr lang="en-US" sz="2800" dirty="0">
              <a:latin typeface="OCR A Extended" panose="02010509020102010303" pitchFamily="50" charset="0"/>
            </a:endParaRPr>
          </a:p>
          <a:p>
            <a:endParaRPr lang="en-US" sz="2800" dirty="0" smtClean="0">
              <a:latin typeface="OCR A Extended" panose="02010509020102010303" pitchFamily="50" charset="0"/>
            </a:endParaRPr>
          </a:p>
          <a:p>
            <a:endParaRPr lang="en-US" sz="2800" dirty="0">
              <a:latin typeface="OCR A Extended" panose="02010509020102010303" pitchFamily="50" charset="0"/>
            </a:endParaRPr>
          </a:p>
          <a:p>
            <a:endParaRPr lang="en-US" sz="2800" dirty="0" smtClean="0">
              <a:latin typeface="OCR A Extended" panose="02010509020102010303" pitchFamily="50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https://s-media-cache-ak0.pinimg.com/originals/23/64/00/236400fa5dd501962ed9d6940b6e8fe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3016" y="2935557"/>
            <a:ext cx="2963182" cy="22072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9692" y="1612118"/>
            <a:ext cx="2902721" cy="52458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7046" y="4147900"/>
            <a:ext cx="2606551" cy="1954913"/>
          </a:xfrm>
          <a:prstGeom prst="rect">
            <a:avLst/>
          </a:prstGeom>
        </p:spPr>
      </p:pic>
      <p:pic>
        <p:nvPicPr>
          <p:cNvPr id="3" name="04Itchi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38727" y="5047125"/>
            <a:ext cx="1325880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892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4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0776" y="620485"/>
            <a:ext cx="113525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OCR A Extended" pitchFamily="50" charset="0"/>
                <a:cs typeface="ISOCT3_IV25" panose="00000400000000000000" pitchFamily="2" charset="0"/>
              </a:rPr>
              <a:t>M A R T I A N  M A N H U N T E R</a:t>
            </a:r>
            <a:endParaRPr lang="en-US" sz="3200" b="1" u="sng" dirty="0">
              <a:ln w="22225">
                <a:solidFill>
                  <a:schemeClr val="accent2"/>
                </a:solidFill>
                <a:prstDash val="solid"/>
              </a:ln>
              <a:solidFill>
                <a:srgbClr val="00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OCR A Extended" pitchFamily="50" charset="0"/>
              <a:cs typeface="ISOCT3_IV25" panose="000004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949" y="1371599"/>
            <a:ext cx="5323114" cy="5293757"/>
          </a:xfrm>
          <a:prstGeom prst="rect">
            <a:avLst/>
          </a:prstGeom>
          <a:solidFill>
            <a:srgbClr val="0070C0">
              <a:alpha val="75000"/>
            </a:srgb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Real Name:</a:t>
            </a:r>
            <a:r>
              <a:rPr lang="en-US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 </a:t>
            </a:r>
            <a:r>
              <a:rPr lang="en-US" sz="2600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J’onn J’onzz (yes, that’s his real name)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Race</a:t>
            </a:r>
            <a:r>
              <a:rPr lang="en-US" sz="2600" b="1" u="sng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:</a:t>
            </a:r>
            <a:r>
              <a:rPr lang="en-US" sz="2600" b="1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 </a:t>
            </a:r>
            <a:r>
              <a:rPr lang="en-US" sz="2600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Martian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Occupation:</a:t>
            </a:r>
            <a:r>
              <a:rPr lang="en-US" sz="2600" b="1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 </a:t>
            </a:r>
            <a:r>
              <a:rPr lang="en-US" sz="2600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Martian (and sometimes a dragon)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anose="02010509020102010303" pitchFamily="50" charset="0"/>
              </a:rPr>
              <a:t>Weapon/Power of Choice:</a:t>
            </a:r>
            <a:r>
              <a:rPr lang="en-US" sz="2600" u="sng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 </a:t>
            </a:r>
            <a:r>
              <a:rPr lang="en-US" sz="2600" dirty="0" smtClean="0">
                <a:solidFill>
                  <a:srgbClr val="FFFF00"/>
                </a:solidFill>
                <a:latin typeface="OCR A Extended" panose="02010509020102010303" pitchFamily="50" charset="0"/>
              </a:rPr>
              <a:t>Flight, Super Strength, Telekinesis, Invisibility, Shapeshifting, Mind Control, etc.</a:t>
            </a:r>
            <a:endParaRPr lang="en-US" sz="2600" dirty="0">
              <a:solidFill>
                <a:srgbClr val="FFFF00"/>
              </a:solidFill>
              <a:latin typeface="OCR A Extended" panose="02010509020102010303" pitchFamily="50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9916" b="98101" l="9810" r="99209">
                        <a14:foregroundMark x1="44146" y1="17300" x2="21519" y2="92405"/>
                        <a14:foregroundMark x1="68671" y1="94937" x2="72310" y2="80169"/>
                        <a14:foregroundMark x1="67405" y1="94937" x2="62500" y2="95570"/>
                        <a14:backgroundMark x1="55222" y1="5907" x2="97468" y2="66245"/>
                        <a14:backgroundMark x1="43038" y1="41772" x2="33861" y2="45148"/>
                        <a14:backgroundMark x1="75949" y1="94937" x2="69937" y2="85865"/>
                        <a14:backgroundMark x1="37500" y1="91561" x2="37500" y2="99789"/>
                        <a14:backgroundMark x1="25316" y1="93249" x2="24051" y2="72785"/>
                        <a14:backgroundMark x1="20886" y1="94937" x2="26424" y2="94093"/>
                        <a14:backgroundMark x1="22152" y1="90717" x2="28323" y2="87553"/>
                        <a14:backgroundMark x1="27057" y1="32068" x2="43038" y2="32911"/>
                        <a14:backgroundMark x1="60759" y1="27215" x2="81487" y2="14979"/>
                        <a14:backgroundMark x1="41139" y1="39451" x2="19778" y2="18143"/>
                        <a14:backgroundMark x1="72310" y1="94937" x2="66772" y2="89030"/>
                        <a14:backgroundMark x1="41139" y1="31224" x2="34494" y2="47468"/>
                        <a14:backgroundMark x1="41139" y1="29536" x2="33861" y2="46624"/>
                        <a14:backgroundMark x1="31013" y1="43671" x2="44620" y2="34388"/>
                        <a14:backgroundMark x1="42563" y1="34388" x2="35127" y2="18354"/>
                        <a14:backgroundMark x1="75316" y1="92827" x2="73576" y2="808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2425" y="1371599"/>
            <a:ext cx="3942000" cy="29565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2425" y="3576218"/>
            <a:ext cx="3845378" cy="215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541" y="3023147"/>
            <a:ext cx="3253323" cy="3808548"/>
          </a:xfrm>
          <a:prstGeom prst="rect">
            <a:avLst/>
          </a:prstGeom>
        </p:spPr>
      </p:pic>
      <p:pic>
        <p:nvPicPr>
          <p:cNvPr id="2" name="Bot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9757" y="2071747"/>
            <a:ext cx="1504471" cy="150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473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87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657" y="84792"/>
            <a:ext cx="6114143" cy="1325563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Wonder Woman</a:t>
            </a:r>
            <a:endParaRPr lang="en-US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CR A Extended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0884" y="1199275"/>
            <a:ext cx="5383754" cy="4247317"/>
          </a:xfrm>
          <a:prstGeom prst="rect">
            <a:avLst/>
          </a:prstGeom>
          <a:solidFill>
            <a:srgbClr val="0066FF">
              <a:alpha val="55000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Name:</a:t>
            </a:r>
            <a:r>
              <a:rPr lang="en-US" sz="2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Princess Diana/ ‘Diana Prince’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Amazonian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</a:t>
            </a:r>
            <a:r>
              <a:rPr lang="en-US" sz="2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Amazonian Princess/ Femenist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Weapon/Power of Choice:</a:t>
            </a:r>
            <a:r>
              <a:rPr lang="en-US" sz="2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Invincible Armor, Steel Bracelets, Magic Lasso, Super Strength, Flight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03Dress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3334" y="4312869"/>
            <a:ext cx="1652905" cy="165290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1483" y="1410355"/>
            <a:ext cx="3222949" cy="2183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6239" y="1767739"/>
            <a:ext cx="5375761" cy="5090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1569" y="1211320"/>
            <a:ext cx="2324464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0533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04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7624" b="89894" l="3546" r="97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1311" y="-27585"/>
            <a:ext cx="4203889" cy="42038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199" y="2204356"/>
            <a:ext cx="6812281" cy="3046988"/>
          </a:xfrm>
          <a:prstGeom prst="rect">
            <a:avLst/>
          </a:prstGeom>
          <a:solidFill>
            <a:srgbClr val="0066FF">
              <a:alpha val="39000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Name: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Bruce Wayne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Human/ American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Entrepreneur/Vigilante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Weapon/Power of Choice: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Bat Themed Weapons, Vast Array of Knowledge, Martial Arts, Brooding, Dry Sense of Humor</a:t>
            </a:r>
          </a:p>
          <a:p>
            <a:endParaRPr lang="en-US" sz="2400" dirty="0" smtClean="0"/>
          </a:p>
        </p:txBody>
      </p:sp>
      <p:pic>
        <p:nvPicPr>
          <p:cNvPr id="4" name="Picture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4600" b="96300" l="9892" r="94049">
                        <a14:foregroundMark x1="44436" y1="4600" x2="53014" y2="9300"/>
                        <a14:foregroundMark x1="46600" y1="48100" x2="40572" y2="49100"/>
                        <a14:foregroundMark x1="40572" y1="50200" x2="28516" y2="60700"/>
                        <a14:foregroundMark x1="60046" y1="89100" x2="59892" y2="96300"/>
                        <a14:foregroundMark x1="67774" y1="69400" x2="70788" y2="52800"/>
                        <a14:foregroundMark x1="45440" y1="62400" x2="53400" y2="77400"/>
                        <a14:foregroundMark x1="44590" y1="64800" x2="41963" y2="65900"/>
                        <a14:foregroundMark x1="69011" y1="66300" x2="71175" y2="54600"/>
                        <a14:foregroundMark x1="68315" y1="69300" x2="75580" y2="71300"/>
                        <a14:foregroundMark x1="76352" y1="72800" x2="80448" y2="77600"/>
                        <a14:backgroundMark x1="47295" y1="65600" x2="49304" y2="71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4974" y="2083171"/>
            <a:ext cx="5417026" cy="4186266"/>
          </a:xfrm>
          <a:prstGeom prst="rect">
            <a:avLst/>
          </a:prstGeom>
        </p:spPr>
      </p:pic>
      <p:pic>
        <p:nvPicPr>
          <p:cNvPr id="8" name="Picture 7" descr="batman leaves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961654" y="4632315"/>
            <a:ext cx="3177288" cy="158864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412" y="430218"/>
            <a:ext cx="8729988" cy="1969861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OCR A Extended" pitchFamily="50" charset="0"/>
              </a:rPr>
              <a:t>B A T M A N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OCR A Extended" pitchFamily="50" charset="0"/>
            </a:endParaRPr>
          </a:p>
        </p:txBody>
      </p:sp>
      <p:pic>
        <p:nvPicPr>
          <p:cNvPr id="7" name="02fl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6485890" y="4515584"/>
            <a:ext cx="1409700" cy="1409700"/>
          </a:xfrm>
          <a:prstGeom prst="rect">
            <a:avLst/>
          </a:prstGeom>
        </p:spPr>
      </p:pic>
      <p:pic>
        <p:nvPicPr>
          <p:cNvPr id="10" name="Picture 9" descr="alfred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68402" y="3265714"/>
            <a:ext cx="1169773" cy="23028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1603" y="1765197"/>
            <a:ext cx="2054225" cy="12697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21311" y="6362635"/>
            <a:ext cx="5039378" cy="369332"/>
          </a:xfrm>
          <a:prstGeom prst="rect">
            <a:avLst/>
          </a:prstGeo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>
                <a:hlinkClick r:id="rId16"/>
              </a:rPr>
              <a:t>www.youtube.com/watch?v=p5iwXjMeYBg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02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9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1" animBg="1"/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871" y="610054"/>
            <a:ext cx="5954486" cy="1325563"/>
          </a:xfrm>
        </p:spPr>
        <p:txBody>
          <a:bodyPr>
            <a:normAutofit/>
            <a:scene3d>
              <a:camera prst="isometricOffAxis1Righ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sz="7200" b="1" spc="50" dirty="0" smtClean="0">
                <a:ln w="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OCR A Extended" pitchFamily="50" charset="0"/>
              </a:rPr>
              <a:t>Superman</a:t>
            </a:r>
            <a:endParaRPr lang="en-US" sz="7200" b="1" spc="50" dirty="0">
              <a:ln w="0">
                <a:solidFill>
                  <a:srgbClr val="0070C0"/>
                </a:solidFill>
              </a:ln>
              <a:solidFill>
                <a:srgbClr val="FF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OCR A Extended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7606" y="2085799"/>
            <a:ext cx="5287293" cy="4062651"/>
          </a:xfrm>
          <a:prstGeom prst="rect">
            <a:avLst/>
          </a:prstGeom>
          <a:solidFill>
            <a:srgbClr val="0070C0">
              <a:alpha val="88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Real Name: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Clark Kent</a:t>
            </a:r>
          </a:p>
          <a:p>
            <a:pPr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Race: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Kryptonian</a:t>
            </a:r>
          </a:p>
          <a:p>
            <a:pPr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Occupation: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Journalist/Superman</a:t>
            </a:r>
          </a:p>
          <a:p>
            <a:pPr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Weapon/ Power Of Choice: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CR A Extended" pitchFamily="50" charset="0"/>
              </a:rPr>
              <a:t>Flight, Super Strength, X- Ray Vision, Invulnerability (except when it comes to Kryptonite…), Heat Vison…etc.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KRYPTONIT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23807" y="610054"/>
            <a:ext cx="2127421" cy="2127421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 descr="loi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49970" y="1778253"/>
            <a:ext cx="911797" cy="1940993"/>
          </a:xfrm>
          <a:prstGeom prst="rect">
            <a:avLst/>
          </a:prstGeom>
        </p:spPr>
      </p:pic>
      <p:pic>
        <p:nvPicPr>
          <p:cNvPr id="8" name="Picture 7" descr="JL_Lutho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4900" y="852158"/>
            <a:ext cx="2820406" cy="2123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daily_planet_logo_1932_prototype_by_noahlc-d9z1kuk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98770" y="5547317"/>
            <a:ext cx="2491275" cy="531309"/>
          </a:xfrm>
          <a:prstGeom prst="rect">
            <a:avLst/>
          </a:prstGeom>
        </p:spPr>
      </p:pic>
      <p:pic>
        <p:nvPicPr>
          <p:cNvPr id="3" name="Jimm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LightScree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9455" y="2511212"/>
            <a:ext cx="1090591" cy="10905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49" b="96154" l="9839" r="91055">
                        <a14:foregroundMark x1="81395" y1="43706" x2="85868" y2="39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9688" y="4725644"/>
            <a:ext cx="559467" cy="1431195"/>
          </a:xfrm>
          <a:prstGeom prst="rect">
            <a:avLst/>
          </a:prstGeom>
        </p:spPr>
      </p:pic>
      <p:pic>
        <p:nvPicPr>
          <p:cNvPr id="4" name="Content Placeholder 3">
            <a:hlinkClick r:id="rId1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4323" y="2844867"/>
            <a:ext cx="5864838" cy="3672915"/>
          </a:xfrm>
        </p:spPr>
      </p:pic>
    </p:spTree>
    <p:extLst>
      <p:ext uri="{BB962C8B-B14F-4D97-AF65-F5344CB8AC3E}">
        <p14:creationId xmlns:p14="http://schemas.microsoft.com/office/powerpoint/2010/main" xmlns="" val="367969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37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</TotalTime>
  <Words>498</Words>
  <Application>Microsoft Office PowerPoint</Application>
  <PresentationFormat>Custom</PresentationFormat>
  <Paragraphs>72</Paragraphs>
  <Slides>15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J U S T I C E  L E A G U E</vt:lpstr>
      <vt:lpstr>Slide 2</vt:lpstr>
      <vt:lpstr>H A W K G I R L</vt:lpstr>
      <vt:lpstr>G R E E N  L A N T E R N</vt:lpstr>
      <vt:lpstr>Slide 5</vt:lpstr>
      <vt:lpstr>Slide 6</vt:lpstr>
      <vt:lpstr>Wonder Woman</vt:lpstr>
      <vt:lpstr>B A T M A N</vt:lpstr>
      <vt:lpstr>Superman</vt:lpstr>
      <vt:lpstr>Slide 10</vt:lpstr>
      <vt:lpstr>Lex Luthor</vt:lpstr>
      <vt:lpstr>Gorilla Grodd</vt:lpstr>
      <vt:lpstr>Giganta</vt:lpstr>
      <vt:lpstr>Vandal Savage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 U S T I C E  L E A G U E</dc:title>
  <dc:creator>Shinn, Eric</dc:creator>
  <cp:lastModifiedBy>Eric</cp:lastModifiedBy>
  <cp:revision>152</cp:revision>
  <dcterms:created xsi:type="dcterms:W3CDTF">2017-04-11T21:45:02Z</dcterms:created>
  <dcterms:modified xsi:type="dcterms:W3CDTF">2017-04-28T03:55:36Z</dcterms:modified>
</cp:coreProperties>
</file>