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57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9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7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42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6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4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3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8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44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4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9EFF1-29C4-4F7A-910A-DC238BAEB5E0}" type="datetimeFigureOut">
              <a:rPr lang="en-US" smtClean="0"/>
              <a:pPr/>
              <a:t>4/18/2017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A7426-1487-4288-AA7F-8A7311F6A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3" Type="http://schemas.openxmlformats.org/officeDocument/2006/relationships/slide" Target="slide1.xml"/><Relationship Id="rId7" Type="http://schemas.openxmlformats.org/officeDocument/2006/relationships/slide" Target="slide4.xml"/><Relationship Id="rId12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5.xml"/><Relationship Id="rId5" Type="http://schemas.openxmlformats.org/officeDocument/2006/relationships/slide" Target="slide3.xml"/><Relationship Id="rId10" Type="http://schemas.openxmlformats.org/officeDocument/2006/relationships/image" Target="../media/image8.png"/><Relationship Id="rId4" Type="http://schemas.openxmlformats.org/officeDocument/2006/relationships/image" Target="../media/image4.jpeg"/><Relationship Id="rId9" Type="http://schemas.openxmlformats.org/officeDocument/2006/relationships/image" Target="../media/image7.gif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2.wdp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49" y="625474"/>
            <a:ext cx="9334500" cy="1066800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5400" b="1" dirty="0" smtClean="0">
                <a:ln/>
                <a:gradFill flip="none" rotWithShape="1">
                  <a:gsLst>
                    <a:gs pos="0">
                      <a:srgbClr val="002060">
                        <a:tint val="66000"/>
                        <a:satMod val="160000"/>
                      </a:srgbClr>
                    </a:gs>
                    <a:gs pos="50000">
                      <a:srgbClr val="002060">
                        <a:tint val="44500"/>
                        <a:satMod val="160000"/>
                      </a:srgbClr>
                    </a:gs>
                    <a:gs pos="100000">
                      <a:srgbClr val="00206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algun Gothic Semilight" panose="020B0502040204020203" pitchFamily="34" charset="-128"/>
                <a:cs typeface="Segoe UI Semilight" panose="020B0402040204020203" pitchFamily="34" charset="0"/>
              </a:rPr>
              <a:t>J U S T I C E  L E A G U E</a:t>
            </a:r>
            <a:endParaRPr lang="en-US" sz="5400" b="1" dirty="0">
              <a:ln/>
              <a:gradFill flip="none" rotWithShape="1">
                <a:gsLst>
                  <a:gs pos="0">
                    <a:srgbClr val="002060">
                      <a:tint val="66000"/>
                      <a:satMod val="160000"/>
                    </a:srgbClr>
                  </a:gs>
                  <a:gs pos="50000">
                    <a:srgbClr val="002060">
                      <a:tint val="44500"/>
                      <a:satMod val="160000"/>
                    </a:srgbClr>
                  </a:gs>
                  <a:gs pos="100000">
                    <a:srgbClr val="002060">
                      <a:tint val="23500"/>
                      <a:satMod val="160000"/>
                    </a:srgbClr>
                  </a:gs>
                </a:gsLst>
                <a:lin ang="27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Malgun Gothic Semilight" panose="020B0502040204020203" pitchFamily="34" charset="-128"/>
              <a:cs typeface="Segoe UI Semilight" panose="020B0402040204020203" pitchFamily="34" charset="0"/>
            </a:endParaRPr>
          </a:p>
        </p:txBody>
      </p:sp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291" y="1973262"/>
            <a:ext cx="6473417" cy="458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03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Villains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86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Gorilla </a:t>
            </a:r>
            <a:r>
              <a:rPr lang="en-US" dirty="0" err="1" smtClean="0"/>
              <a:t>Grodd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94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Lex </a:t>
            </a:r>
            <a:r>
              <a:rPr lang="en-US" dirty="0" err="1" smtClean="0"/>
              <a:t>Luthor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10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Darkseid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025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Vandal Savage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652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</a:t>
            </a:r>
            <a:r>
              <a:rPr lang="en-US" dirty="0" err="1" smtClean="0"/>
              <a:t>Saphire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09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Giganta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78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Joker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36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Amazo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52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1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8799" y="1616384"/>
            <a:ext cx="2215889" cy="33036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6746" y="4647462"/>
            <a:ext cx="3441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d" pitchFamily="49" charset="-79"/>
                <a:cs typeface="Rod" pitchFamily="49" charset="-79"/>
              </a:rPr>
              <a:t>M A I N  M E N U</a:t>
            </a:r>
            <a:endParaRPr lang="en-US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d" pitchFamily="49" charset="-79"/>
              <a:cs typeface="Rod" pitchFamily="49" charset="-79"/>
            </a:endParaRPr>
          </a:p>
        </p:txBody>
      </p:sp>
      <p:pic>
        <p:nvPicPr>
          <p:cNvPr id="2050" name="Picture 2" descr="https://s-media-cache-ak0.pinimg.com/originals/81/e9/2e/81e92ee3b95501a0503154f1c99361bb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731" y="645296"/>
            <a:ext cx="2232025" cy="2214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28" y="-45621"/>
            <a:ext cx="3530362" cy="35303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97" y="3116679"/>
            <a:ext cx="2953397" cy="22964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744" y="-726718"/>
            <a:ext cx="6858000" cy="3238500"/>
          </a:xfrm>
          <a:prstGeom prst="rect">
            <a:avLst/>
          </a:prstGeom>
        </p:spPr>
      </p:pic>
      <p:pic>
        <p:nvPicPr>
          <p:cNvPr id="8" name="Picture 7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809" y="3204465"/>
            <a:ext cx="2827867" cy="2120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622" y="4986016"/>
            <a:ext cx="2485096" cy="13987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772" y="4948636"/>
            <a:ext cx="1496037" cy="150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95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rig03.deviantart.net/1844/f/2015/224/9/4/hawkgirl_by_spiedyfan-d35x3b5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172357"/>
            <a:ext cx="2184400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0356" y="365125"/>
            <a:ext cx="6863443" cy="1325563"/>
          </a:xfrm>
        </p:spPr>
        <p:txBody>
          <a:bodyPr>
            <a:normAutofit/>
          </a:bodyPr>
          <a:lstStyle/>
          <a:p>
            <a:pPr algn="r"/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Rod" pitchFamily="49" charset="-79"/>
                <a:cs typeface="Rod" pitchFamily="49" charset="-79"/>
              </a:rPr>
              <a:t>H A W K G I R L</a:t>
            </a:r>
            <a:endParaRPr lang="en-US" sz="5400" b="1" dirty="0">
              <a:solidFill>
                <a:schemeClr val="accent4">
                  <a:lumMod val="60000"/>
                  <a:lumOff val="40000"/>
                </a:schemeClr>
              </a:solidFill>
              <a:latin typeface="Rod" pitchFamily="49" charset="-79"/>
              <a:cs typeface="Rod" pitchFamily="49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96443"/>
            <a:ext cx="6521142" cy="2388734"/>
          </a:xfrm>
          <a:solidFill>
            <a:srgbClr val="0070C0">
              <a:alpha val="77000"/>
            </a:srgbClr>
          </a:solidFill>
        </p:spPr>
        <p:txBody>
          <a:bodyPr>
            <a:normAutofit fontScale="85000" lnSpcReduction="10000"/>
          </a:bodyPr>
          <a:lstStyle/>
          <a:p>
            <a:pPr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Alter Ego: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Shayera Hall </a:t>
            </a:r>
          </a:p>
          <a:p>
            <a:pPr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Race: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 Thangarian (they’re practically alien bird-people)</a:t>
            </a:r>
          </a:p>
          <a:p>
            <a:pPr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Occupation: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Winged Soldier/Badass</a:t>
            </a: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  <a:ea typeface="SimSun" panose="02010600030101010101" pitchFamily="2" charset="-122"/>
            </a:endParaRPr>
          </a:p>
          <a:p>
            <a:pPr>
              <a:buClr>
                <a:schemeClr val="accent4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Weapon/Power </a:t>
            </a:r>
            <a:r>
              <a:rPr lang="en-US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Of Choice: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A Large, </a:t>
            </a:r>
            <a:r>
              <a:rPr lang="en-US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Destructive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  <a:ea typeface="SimSun" panose="02010600030101010101" pitchFamily="2" charset="-122"/>
              </a:rPr>
              <a:t>Electric Mace</a:t>
            </a:r>
            <a:endParaRPr lang="en-US" u="sng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  <a:ea typeface="SimSun" panose="02010600030101010101" pitchFamily="2" charset="-122"/>
            </a:endParaRPr>
          </a:p>
          <a:p>
            <a:pPr>
              <a:buClr>
                <a:schemeClr val="accent4">
                  <a:lumMod val="60000"/>
                  <a:lumOff val="40000"/>
                </a:schemeClr>
              </a:buClr>
            </a:pPr>
            <a:endParaRPr lang="en-US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  <a:ea typeface="SimSun" panose="02010600030101010101" pitchFamily="2" charset="-122"/>
            </a:endParaRPr>
          </a:p>
          <a:p>
            <a:pPr>
              <a:buClr>
                <a:schemeClr val="accent4">
                  <a:lumMod val="60000"/>
                  <a:lumOff val="40000"/>
                </a:schemeClr>
              </a:buClr>
            </a:pP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  <a:ea typeface="SimSun" panose="02010600030101010101" pitchFamily="2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742" y="4217987"/>
            <a:ext cx="3805772" cy="2367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9679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497114"/>
            <a:ext cx="5330588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agara Solid" panose="04020502070702020202" pitchFamily="82" charset="0"/>
              </a:rPr>
              <a:t>G R E E N  L A N T E R N</a:t>
            </a:r>
            <a:endParaRPr lang="en-US" sz="7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agara Solid" panose="04020502070702020202" pitchFamily="82" charset="0"/>
            </a:endParaRPr>
          </a:p>
        </p:txBody>
      </p:sp>
      <p:pic>
        <p:nvPicPr>
          <p:cNvPr id="5" name="Content Placeholder 4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792" y="3342685"/>
            <a:ext cx="4057852" cy="30400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12634" y="3062223"/>
            <a:ext cx="6989866" cy="3108960"/>
          </a:xfrm>
          <a:prstGeom prst="rect">
            <a:avLst/>
          </a:prstGeom>
          <a:solidFill>
            <a:srgbClr val="0070C0">
              <a:alpha val="77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Real Name: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John Stewart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Race: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African-American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Occupation: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Well-Rounded Marine Vet/Green Lantern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Weapon/Power of Choice:</a:t>
            </a: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Green Lantern Ring (can literally make anything, as long it’s green and it’s a metaphysical construct)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81" y="506186"/>
            <a:ext cx="4012163" cy="263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621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31221" y="616486"/>
            <a:ext cx="98103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8000" b="1" cap="none" spc="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/>
                <a:latin typeface="Gill Sans Ultra Bold" panose="020B0A02020104020203" pitchFamily="34" charset="0"/>
                <a:ea typeface="MS UI Gothic" panose="020B0600070205080204" pitchFamily="34" charset="-128"/>
              </a:rPr>
              <a:t>T H E   F L A S H</a:t>
            </a:r>
            <a:endParaRPr lang="en-US" sz="8000" b="1" cap="none" spc="0" dirty="0">
              <a:ln w="1270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/>
              <a:latin typeface="Gill Sans Ultra Bold" panose="020B0A02020104020203" pitchFamily="34" charset="0"/>
              <a:ea typeface="MS UI Gothic" panose="020B0600070205080204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264" y="3799477"/>
            <a:ext cx="6779987" cy="2651760"/>
          </a:xfrm>
          <a:prstGeom prst="rect">
            <a:avLst/>
          </a:prstGeom>
          <a:solidFill>
            <a:srgbClr val="0070C0">
              <a:alpha val="7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Real Name: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Wally West</a:t>
            </a:r>
          </a:p>
          <a:p>
            <a:r>
              <a:rPr lang="en-US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Race: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American</a:t>
            </a:r>
          </a:p>
          <a:p>
            <a:r>
              <a:rPr lang="en-US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Occupation: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Forensic Scientist/”Fastest Man Alive”</a:t>
            </a:r>
          </a:p>
          <a:p>
            <a:r>
              <a:rPr lang="en-US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Weapon/Power of Choice: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Super Speed/Witty Attitude</a:t>
            </a:r>
          </a:p>
          <a:p>
            <a:endParaRPr lang="en-US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</a:endParaRPr>
          </a:p>
          <a:p>
            <a:endParaRPr lang="en-US" sz="2800" b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CR A Extended" panose="02010509020102010303" pitchFamily="50" charset="0"/>
            </a:endParaRPr>
          </a:p>
          <a:p>
            <a:r>
              <a:rPr lang="en-US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</a:p>
          <a:p>
            <a:endParaRPr lang="en-US" sz="2800" dirty="0">
              <a:latin typeface="OCR A Extended" panose="02010509020102010303" pitchFamily="50" charset="0"/>
            </a:endParaRPr>
          </a:p>
          <a:p>
            <a:endParaRPr lang="en-US" sz="2800" dirty="0" smtClean="0">
              <a:latin typeface="OCR A Extended" panose="02010509020102010303" pitchFamily="50" charset="0"/>
            </a:endParaRPr>
          </a:p>
          <a:p>
            <a:endParaRPr lang="en-US" sz="2800" dirty="0">
              <a:latin typeface="OCR A Extended" panose="02010509020102010303" pitchFamily="50" charset="0"/>
            </a:endParaRPr>
          </a:p>
          <a:p>
            <a:endParaRPr lang="en-US" sz="2800" dirty="0" smtClean="0">
              <a:latin typeface="OCR A Extended" panose="02010509020102010303" pitchFamily="50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s://s-media-cache-ak0.pinimg.com/originals/23/64/00/236400fa5dd501962ed9d6940b6e8fe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140" y="2695866"/>
            <a:ext cx="2963182" cy="2207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692" y="1612118"/>
            <a:ext cx="2902721" cy="52458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46" y="4147900"/>
            <a:ext cx="2606551" cy="195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10776" y="620485"/>
            <a:ext cx="113525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u="sng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ISOCT3_IV25" panose="00000400000000000000" pitchFamily="2" charset="0"/>
                <a:cs typeface="ISOCT3_IV25" panose="00000400000000000000" pitchFamily="2" charset="0"/>
              </a:rPr>
              <a:t>M A R T I A N  M A N H U N T E R</a:t>
            </a:r>
            <a:endParaRPr lang="en-US" sz="3200" b="1" u="sng" dirty="0">
              <a:ln w="22225">
                <a:solidFill>
                  <a:schemeClr val="accent2"/>
                </a:solidFill>
                <a:prstDash val="solid"/>
              </a:ln>
              <a:solidFill>
                <a:srgbClr val="00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ISOCT3_IV25" panose="00000400000000000000" pitchFamily="2" charset="0"/>
              <a:cs typeface="ISOCT3_IV25" panose="000004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949" y="1371599"/>
            <a:ext cx="5323114" cy="4893647"/>
          </a:xfrm>
          <a:prstGeom prst="rect">
            <a:avLst/>
          </a:prstGeom>
          <a:solidFill>
            <a:srgbClr val="0070C0">
              <a:alpha val="7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6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Real Name: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 </a:t>
            </a:r>
            <a:r>
              <a:rPr lang="en-US" sz="2600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J’onn J’onzz (yes, that’s his real name)</a:t>
            </a:r>
          </a:p>
          <a:p>
            <a:r>
              <a:rPr lang="en-US" sz="26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Race</a:t>
            </a:r>
            <a:r>
              <a:rPr lang="en-US" sz="2600" b="1" u="sng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:</a:t>
            </a:r>
            <a:r>
              <a:rPr lang="en-US" sz="2600" b="1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 </a:t>
            </a:r>
            <a:r>
              <a:rPr lang="en-US" sz="2600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Martian</a:t>
            </a:r>
          </a:p>
          <a:p>
            <a:r>
              <a:rPr lang="en-US" sz="26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Occupation:</a:t>
            </a:r>
            <a:r>
              <a:rPr lang="en-US" sz="2600" b="1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 </a:t>
            </a:r>
            <a:r>
              <a:rPr lang="en-US" sz="2600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Martian (and sometimes a dragon)</a:t>
            </a:r>
          </a:p>
          <a:p>
            <a:r>
              <a:rPr lang="en-US" sz="26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anose="02010509020102010303" pitchFamily="50" charset="0"/>
              </a:rPr>
              <a:t>Weapon/Power of Choice:</a:t>
            </a:r>
            <a:r>
              <a:rPr lang="en-US" sz="2600" u="sng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 </a:t>
            </a:r>
            <a:r>
              <a:rPr lang="en-US" sz="2600" dirty="0" smtClean="0">
                <a:solidFill>
                  <a:srgbClr val="FFC000"/>
                </a:solidFill>
                <a:latin typeface="OCR A Extended" panose="02010509020102010303" pitchFamily="50" charset="0"/>
              </a:rPr>
              <a:t>Flight, Super Strength, Telekinesis, Invisibility, Shapeshifting, Mind Control, etc.</a:t>
            </a:r>
            <a:endParaRPr lang="en-US" sz="2600" dirty="0">
              <a:solidFill>
                <a:srgbClr val="FFC000"/>
              </a:solidFill>
              <a:latin typeface="OCR A Extended" panose="02010509020102010303" pitchFamily="50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6" b="98101" l="9810" r="99209">
                        <a14:foregroundMark x1="44146" y1="17300" x2="21519" y2="92405"/>
                        <a14:foregroundMark x1="68671" y1="94937" x2="72310" y2="80169"/>
                        <a14:foregroundMark x1="67405" y1="94937" x2="62500" y2="95570"/>
                        <a14:backgroundMark x1="55222" y1="5907" x2="97468" y2="66245"/>
                        <a14:backgroundMark x1="43038" y1="41772" x2="33861" y2="45148"/>
                        <a14:backgroundMark x1="75949" y1="94937" x2="69937" y2="85865"/>
                        <a14:backgroundMark x1="37500" y1="91561" x2="37500" y2="99789"/>
                        <a14:backgroundMark x1="25316" y1="93249" x2="24051" y2="72785"/>
                        <a14:backgroundMark x1="20886" y1="94937" x2="26424" y2="94093"/>
                        <a14:backgroundMark x1="22152" y1="90717" x2="28323" y2="87553"/>
                        <a14:backgroundMark x1="27057" y1="32068" x2="43038" y2="32911"/>
                        <a14:backgroundMark x1="60759" y1="27215" x2="81487" y2="14979"/>
                        <a14:backgroundMark x1="41139" y1="39451" x2="19778" y2="18143"/>
                        <a14:backgroundMark x1="72310" y1="94937" x2="66772" y2="89030"/>
                        <a14:backgroundMark x1="41139" y1="31224" x2="34494" y2="47468"/>
                        <a14:backgroundMark x1="41139" y1="29536" x2="33861" y2="46624"/>
                        <a14:backgroundMark x1="31013" y1="43671" x2="44620" y2="34388"/>
                        <a14:backgroundMark x1="42563" y1="34388" x2="35127" y2="18354"/>
                        <a14:backgroundMark x1="75316" y1="92827" x2="73576" y2="808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508" y="1257515"/>
            <a:ext cx="3942000" cy="2956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425" y="3576218"/>
            <a:ext cx="3845378" cy="2153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889" y="2886166"/>
            <a:ext cx="3253323" cy="380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73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Wonder Woman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57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96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221</Words>
  <Application>Microsoft Office PowerPoint</Application>
  <PresentationFormat>Widescreen</PresentationFormat>
  <Paragraphs>42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Malgun Gothic Semilight</vt:lpstr>
      <vt:lpstr>MS UI Gothic</vt:lpstr>
      <vt:lpstr>SimSun</vt:lpstr>
      <vt:lpstr>Arial</vt:lpstr>
      <vt:lpstr>Arial Black</vt:lpstr>
      <vt:lpstr>Calibri</vt:lpstr>
      <vt:lpstr>Calibri Light</vt:lpstr>
      <vt:lpstr>Gill Sans Ultra Bold</vt:lpstr>
      <vt:lpstr>ISOCT3_IV25</vt:lpstr>
      <vt:lpstr>Niagara Solid</vt:lpstr>
      <vt:lpstr>OCR A Extended</vt:lpstr>
      <vt:lpstr>Rod</vt:lpstr>
      <vt:lpstr>Segoe UI Semilight</vt:lpstr>
      <vt:lpstr>Wingdings</vt:lpstr>
      <vt:lpstr>Office Theme</vt:lpstr>
      <vt:lpstr>J U S T I C E  L E A G U E</vt:lpstr>
      <vt:lpstr>PowerPoint Presentation</vt:lpstr>
      <vt:lpstr>H A W K G I R L</vt:lpstr>
      <vt:lpstr>G R E E N  L A N T E R N</vt:lpstr>
      <vt:lpstr>PowerPoint Presentation</vt:lpstr>
      <vt:lpstr>PowerPoint Presentation</vt:lpstr>
      <vt:lpstr>Wonder Woman</vt:lpstr>
      <vt:lpstr>Batman</vt:lpstr>
      <vt:lpstr>Superman</vt:lpstr>
      <vt:lpstr>Villains Menu</vt:lpstr>
      <vt:lpstr>Gorilla Grodd</vt:lpstr>
      <vt:lpstr>Lex Luthor</vt:lpstr>
      <vt:lpstr>Darkseid</vt:lpstr>
      <vt:lpstr>Vandal Savage</vt:lpstr>
      <vt:lpstr>Star Saphire</vt:lpstr>
      <vt:lpstr>Giganta</vt:lpstr>
      <vt:lpstr>The Joker</vt:lpstr>
      <vt:lpstr>Amazo</vt:lpstr>
      <vt:lpstr>More Stuff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 U S T I C E  L E A G U E</dc:title>
  <dc:creator>Shinn, Eric</dc:creator>
  <cp:lastModifiedBy>Shinn, Eric</cp:lastModifiedBy>
  <cp:revision>54</cp:revision>
  <dcterms:created xsi:type="dcterms:W3CDTF">2017-04-11T21:45:02Z</dcterms:created>
  <dcterms:modified xsi:type="dcterms:W3CDTF">2017-04-19T01:21:59Z</dcterms:modified>
</cp:coreProperties>
</file>