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273EA-AEF8-451E-9D6B-B78AC98FE137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5F90D-AFAD-4D3E-90B5-94364E8CAF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81000" y="5486400"/>
            <a:ext cx="2514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7543800" y="2286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6019800" y="5486400"/>
            <a:ext cx="2514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3200400" y="5486400"/>
            <a:ext cx="2514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81000" y="5486400"/>
            <a:ext cx="2514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6019800" y="5486400"/>
            <a:ext cx="2514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US" dirty="0"/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3200400" y="5486400"/>
            <a:ext cx="2514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7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8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304800" y="3048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1</vt:lpstr>
      <vt:lpstr>2</vt:lpstr>
      <vt:lpstr>3</vt:lpstr>
      <vt:lpstr>4</vt:lpstr>
      <vt:lpstr>5</vt:lpstr>
      <vt:lpstr>6</vt:lpstr>
      <vt:lpstr>7</vt:lpstr>
      <vt:lpstr>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Nate</dc:creator>
  <cp:lastModifiedBy>Nate</cp:lastModifiedBy>
  <cp:revision>3</cp:revision>
  <dcterms:created xsi:type="dcterms:W3CDTF">2017-01-31T21:02:28Z</dcterms:created>
  <dcterms:modified xsi:type="dcterms:W3CDTF">2017-01-31T21:27:25Z</dcterms:modified>
</cp:coreProperties>
</file>