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1" r:id="rId2"/>
    <p:sldId id="280" r:id="rId3"/>
    <p:sldId id="260" r:id="rId4"/>
    <p:sldId id="263" r:id="rId5"/>
    <p:sldId id="264" r:id="rId6"/>
    <p:sldId id="281" r:id="rId7"/>
    <p:sldId id="273" r:id="rId8"/>
    <p:sldId id="275" r:id="rId9"/>
    <p:sldId id="276" r:id="rId10"/>
    <p:sldId id="282" r:id="rId11"/>
    <p:sldId id="269" r:id="rId12"/>
    <p:sldId id="277" r:id="rId13"/>
    <p:sldId id="268" r:id="rId14"/>
    <p:sldId id="283" r:id="rId15"/>
    <p:sldId id="274" r:id="rId16"/>
    <p:sldId id="278" r:id="rId17"/>
    <p:sldId id="279" r:id="rId18"/>
    <p:sldId id="28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e" initials="N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256" d="100"/>
          <a:sy n="256" d="100"/>
        </p:scale>
        <p:origin x="-78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E22C6-5F3A-4F6C-9E03-16DDD48B86E0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F0FE7-D60C-4BAD-8119-0418463BAB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0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0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2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6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36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5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6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16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4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5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78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5DD10-FA6E-4ABA-9255-6E4A74479A4F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69CCA-CA83-4B38-A3C9-89F170A85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0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14.xml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1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" Target="slide6.xml"/><Relationship Id="rId5" Type="http://schemas.microsoft.com/office/2007/relationships/media" Target="../media/media3.mp3"/><Relationship Id="rId10" Type="http://schemas.openxmlformats.org/officeDocument/2006/relationships/slide" Target="slide2.xml"/><Relationship Id="rId4" Type="http://schemas.openxmlformats.org/officeDocument/2006/relationships/audio" Target="../media/media2.mp3"/><Relationship Id="rId9" Type="http://schemas.openxmlformats.org/officeDocument/2006/relationships/image" Target="../media/image2.png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10.xml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2.mp3"/><Relationship Id="rId11" Type="http://schemas.openxmlformats.org/officeDocument/2006/relationships/slide" Target="slide2.xml"/><Relationship Id="rId5" Type="http://schemas.microsoft.com/office/2007/relationships/media" Target="../media/media2.mp3"/><Relationship Id="rId10" Type="http://schemas.openxmlformats.org/officeDocument/2006/relationships/image" Target="../media/image2.png"/><Relationship Id="rId4" Type="http://schemas.openxmlformats.org/officeDocument/2006/relationships/audio" Target="../media/media1.mp3"/><Relationship Id="rId9" Type="http://schemas.openxmlformats.org/officeDocument/2006/relationships/image" Target="../media/image3.png"/><Relationship Id="rId1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10.xml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2.mp3"/><Relationship Id="rId11" Type="http://schemas.openxmlformats.org/officeDocument/2006/relationships/slide" Target="slide2.xml"/><Relationship Id="rId5" Type="http://schemas.microsoft.com/office/2007/relationships/media" Target="../media/media2.mp3"/><Relationship Id="rId10" Type="http://schemas.openxmlformats.org/officeDocument/2006/relationships/image" Target="../media/image2.png"/><Relationship Id="rId4" Type="http://schemas.openxmlformats.org/officeDocument/2006/relationships/audio" Target="../media/media1.mp3"/><Relationship Id="rId9" Type="http://schemas.openxmlformats.org/officeDocument/2006/relationships/image" Target="../media/image3.png"/><Relationship Id="rId1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10.xml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6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media2.mp3"/><Relationship Id="rId11" Type="http://schemas.openxmlformats.org/officeDocument/2006/relationships/slide" Target="slide2.xml"/><Relationship Id="rId5" Type="http://schemas.microsoft.com/office/2007/relationships/media" Target="../media/media2.mp3"/><Relationship Id="rId10" Type="http://schemas.openxmlformats.org/officeDocument/2006/relationships/image" Target="../media/image2.png"/><Relationship Id="rId4" Type="http://schemas.openxmlformats.org/officeDocument/2006/relationships/audio" Target="../media/media1.mp3"/><Relationship Id="rId9" Type="http://schemas.openxmlformats.org/officeDocument/2006/relationships/image" Target="../media/image3.png"/><Relationship Id="rId1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10.xml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2.xml"/><Relationship Id="rId5" Type="http://schemas.openxmlformats.org/officeDocument/2006/relationships/slideLayout" Target="../slideLayouts/slideLayout2.xml"/><Relationship Id="rId10" Type="http://schemas.openxmlformats.org/officeDocument/2006/relationships/hyperlink" Target="https://commons.wikimedia.org/w/index.php?curid=57591717" TargetMode="External"/><Relationship Id="rId4" Type="http://schemas.openxmlformats.org/officeDocument/2006/relationships/audio" Target="../media/media2.mp3"/><Relationship Id="rId9" Type="http://schemas.openxmlformats.org/officeDocument/2006/relationships/hyperlink" Target="http://www.freesound.org/" TargetMode="External"/><Relationship Id="rId1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6.xml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5" Type="http://schemas.openxmlformats.org/officeDocument/2006/relationships/slide" Target="slide14.xml"/><Relationship Id="rId10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image" Target="../media/image5.pn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6.xml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5" Type="http://schemas.openxmlformats.org/officeDocument/2006/relationships/slide" Target="slide14.xml"/><Relationship Id="rId10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image" Target="../media/image5.png"/><Relationship Id="rId1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slide" Target="slide6.xml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5" Type="http://schemas.openxmlformats.org/officeDocument/2006/relationships/slide" Target="slide14.xml"/><Relationship Id="rId10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image" Target="../media/image5.png"/><Relationship Id="rId1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slide" Target="slide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audio" Target="../media/media2.mp3"/><Relationship Id="rId9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slide" Target="slide14.xml"/><Relationship Id="rId3" Type="http://schemas.microsoft.com/office/2007/relationships/media" Target="../media/media2.mp3"/><Relationship Id="rId7" Type="http://schemas.openxmlformats.org/officeDocument/2006/relationships/image" Target="../media/image7.png"/><Relationship Id="rId12" Type="http://schemas.openxmlformats.org/officeDocument/2006/relationships/slide" Target="slide1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6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2.xml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slide" Target="slide14.xml"/><Relationship Id="rId3" Type="http://schemas.microsoft.com/office/2007/relationships/media" Target="../media/media2.mp3"/><Relationship Id="rId7" Type="http://schemas.openxmlformats.org/officeDocument/2006/relationships/image" Target="../media/image8.gif"/><Relationship Id="rId12" Type="http://schemas.openxmlformats.org/officeDocument/2006/relationships/slide" Target="slide1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slide" Target="slide6.xml"/><Relationship Id="rId5" Type="http://schemas.openxmlformats.org/officeDocument/2006/relationships/slideLayout" Target="../slideLayouts/slideLayout2.xml"/><Relationship Id="rId10" Type="http://schemas.openxmlformats.org/officeDocument/2006/relationships/slide" Target="slide2.xml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6.xml"/><Relationship Id="rId3" Type="http://schemas.microsoft.com/office/2007/relationships/media" Target="../media/media1.mp3"/><Relationship Id="rId7" Type="http://schemas.openxmlformats.org/officeDocument/2006/relationships/slideLayout" Target="../slideLayouts/slideLayout2.xml"/><Relationship Id="rId12" Type="http://schemas.openxmlformats.org/officeDocument/2006/relationships/slide" Target="slide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audio" Target="../media/media2.mp3"/><Relationship Id="rId11" Type="http://schemas.openxmlformats.org/officeDocument/2006/relationships/image" Target="../media/image3.png"/><Relationship Id="rId5" Type="http://schemas.microsoft.com/office/2007/relationships/media" Target="../media/media2.mp3"/><Relationship Id="rId15" Type="http://schemas.openxmlformats.org/officeDocument/2006/relationships/slide" Target="slide14.xml"/><Relationship Id="rId10" Type="http://schemas.openxmlformats.org/officeDocument/2006/relationships/image" Target="../media/image2.png"/><Relationship Id="rId4" Type="http://schemas.openxmlformats.org/officeDocument/2006/relationships/audio" Target="../media/media1.mp3"/><Relationship Id="rId9" Type="http://schemas.openxmlformats.org/officeDocument/2006/relationships/image" Target="../media/image9.png"/><Relationship Id="rId1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2529511"/>
          </a:xfrm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Some Kind of Video Game Quiz Show</a:t>
            </a:r>
          </a:p>
        </p:txBody>
      </p:sp>
      <p:sp>
        <p:nvSpPr>
          <p:cNvPr id="1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rId10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1" name="Rectangle 20">
            <a:hlinkClick r:id="rId11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2" name="Rectangle 21">
            <a:hlinkClick r:id="rId12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3" name="Rectangle 22">
            <a:hlinkClick r:id="rId13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pic>
        <p:nvPicPr>
          <p:cNvPr id="3" name="Intro Music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158061" y="5001697"/>
            <a:ext cx="609600" cy="609600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-269824" y="5931994"/>
            <a:ext cx="12731646" cy="1048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Helvetica" pitchFamily="50" charset="0"/>
              </a:rPr>
              <a:t>Nathaniel Thornton</a:t>
            </a:r>
          </a:p>
        </p:txBody>
      </p:sp>
    </p:spTree>
    <p:extLst>
      <p:ext uri="{BB962C8B-B14F-4D97-AF65-F5344CB8AC3E}">
        <p14:creationId xmlns:p14="http://schemas.microsoft.com/office/powerpoint/2010/main" val="164094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4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9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25" grpId="0"/>
      <p:bldP spid="25" grpId="1"/>
      <p:bldP spid="26" grpId="0"/>
      <p:bldP spid="26" grpId="1"/>
      <p:bldP spid="24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385" y="1145109"/>
            <a:ext cx="3795229" cy="1048536"/>
          </a:xfrm>
          <a:ln w="381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Round 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-269824" y="2482889"/>
            <a:ext cx="12731646" cy="1048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atin typeface="Helvetica" pitchFamily="50" charset="0"/>
              </a:rPr>
              <a:t>Open Ended</a:t>
            </a:r>
          </a:p>
        </p:txBody>
      </p:sp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0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4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9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4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Why was the Nintendo 64 called the Nintendo 64?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7" name="Rectangle 26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8" name="Rectangle 27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9" name="Rectangle 28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0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4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9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25" grpId="0"/>
      <p:bldP spid="25" grpId="1"/>
      <p:bldP spid="26" grpId="0"/>
      <p:bldP spid="26" grpId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In 1971, the Minnesota Educational Computing Consortium released The Oregon Trail for the HP 2100. Name another game that MECC developed that includes the word "Trail."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7" name="Rectangle 26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8" name="Rectangle 27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9" name="Rectangle 28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0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7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4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9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25" grpId="0"/>
      <p:bldP spid="25" grpId="1"/>
      <p:bldP spid="26" grpId="0"/>
      <p:bldP spid="26" grpId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Game &amp; Watch is a line of handheld electronic games produced by Nintendo from 1980 to 1991. Name a game in the Game &amp; Watch series.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7" name="Rectangle 26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8" name="Rectangle 27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9" name="Rectangle 28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0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7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4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9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25" grpId="0"/>
      <p:bldP spid="25" grpId="1"/>
      <p:bldP spid="26" grpId="0"/>
      <p:bldP spid="26" grpId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385" y="1145109"/>
            <a:ext cx="3795229" cy="1048536"/>
          </a:xfrm>
          <a:ln w="381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Round 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-269824" y="2482889"/>
            <a:ext cx="12731646" cy="1048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atin typeface="Helvetica" pitchFamily="50" charset="0"/>
              </a:rPr>
              <a:t>Music</a:t>
            </a:r>
          </a:p>
        </p:txBody>
      </p:sp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24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4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9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4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Question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62994" y="990562"/>
            <a:ext cx="5003838" cy="50038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27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rId11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9" name="Rectangle 28">
            <a:hlinkClick r:id="rId12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0" name="Rectangle 29">
            <a:hlinkClick r:id="rId13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1" name="Rectangle 30">
            <a:hlinkClick r:id="rId14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2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3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4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9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uestion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62993" y="988446"/>
            <a:ext cx="5005953" cy="50059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9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4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9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uestion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62993" y="988446"/>
            <a:ext cx="5005953" cy="50059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50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4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9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520" y="1145109"/>
            <a:ext cx="8066958" cy="1048536"/>
          </a:xfrm>
          <a:ln w="381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Thanks for Playing!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379942" y="2359947"/>
            <a:ext cx="10760341" cy="402912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Helvetica" pitchFamily="50" charset="0"/>
              </a:rPr>
              <a:t>Sources:</a:t>
            </a:r>
            <a:br>
              <a:rPr lang="en-US" sz="4000" dirty="0">
                <a:latin typeface="Helvetica" pitchFamily="50" charset="0"/>
              </a:rPr>
            </a:br>
            <a:r>
              <a:rPr lang="en-US" sz="2400" dirty="0">
                <a:latin typeface="Helvetica" pitchFamily="50" charset="0"/>
              </a:rPr>
              <a:t> - “negativeBuzz.mp3” By </a:t>
            </a:r>
            <a:r>
              <a:rPr lang="en-US" sz="2400" dirty="0" err="1">
                <a:latin typeface="Helvetica" pitchFamily="50" charset="0"/>
              </a:rPr>
              <a:t>mrmacross</a:t>
            </a:r>
            <a:r>
              <a:rPr lang="en-US" sz="2400" dirty="0">
                <a:latin typeface="Helvetica" pitchFamily="50" charset="0"/>
              </a:rPr>
              <a:t>, via </a:t>
            </a:r>
            <a:r>
              <a:rPr lang="en-US" sz="2400" dirty="0">
                <a:latin typeface="Helvetica" pitchFamily="50" charset="0"/>
                <a:hlinkClick r:id="rId9"/>
              </a:rPr>
              <a:t>www.freesound.org</a:t>
            </a:r>
            <a:r>
              <a:rPr lang="en-US" sz="2400" dirty="0">
                <a:latin typeface="Helvetica" pitchFamily="50" charset="0"/>
              </a:rPr>
              <a:t> </a:t>
            </a:r>
            <a:br>
              <a:rPr lang="en-US" sz="2400" dirty="0">
                <a:latin typeface="Helvetica" pitchFamily="50" charset="0"/>
              </a:rPr>
            </a:br>
            <a:r>
              <a:rPr lang="en-US" sz="2400" dirty="0">
                <a:latin typeface="Helvetica" pitchFamily="50" charset="0"/>
              </a:rPr>
              <a:t> - “Ding </a:t>
            </a:r>
            <a:r>
              <a:rPr lang="en-US" sz="2400" dirty="0" err="1">
                <a:latin typeface="Helvetica" pitchFamily="50" charset="0"/>
              </a:rPr>
              <a:t>Ding</a:t>
            </a:r>
            <a:r>
              <a:rPr lang="en-US" sz="2400" dirty="0">
                <a:latin typeface="Helvetica" pitchFamily="50" charset="0"/>
              </a:rPr>
              <a:t> Small Bell” By </a:t>
            </a:r>
            <a:r>
              <a:rPr lang="en-US" sz="2400" dirty="0" err="1">
                <a:latin typeface="Helvetica" pitchFamily="50" charset="0"/>
              </a:rPr>
              <a:t>JohnsonBrandEditing</a:t>
            </a:r>
            <a:r>
              <a:rPr lang="en-US" sz="2400" dirty="0">
                <a:latin typeface="Helvetica" pitchFamily="50" charset="0"/>
              </a:rPr>
              <a:t>, via </a:t>
            </a:r>
            <a:r>
              <a:rPr lang="en-US" sz="2400" dirty="0">
                <a:latin typeface="Helvetica" pitchFamily="50" charset="0"/>
                <a:hlinkClick r:id="rId9"/>
              </a:rPr>
              <a:t>www.freesound.org</a:t>
            </a:r>
            <a:r>
              <a:rPr lang="en-US" sz="2400" dirty="0">
                <a:latin typeface="Helvetica" pitchFamily="50" charset="0"/>
              </a:rPr>
              <a:t> </a:t>
            </a:r>
            <a:br>
              <a:rPr lang="en-US" sz="2400" dirty="0">
                <a:latin typeface="Helvetica" pitchFamily="50" charset="0"/>
              </a:rPr>
            </a:br>
            <a:r>
              <a:rPr lang="en-US" sz="2400" dirty="0">
                <a:latin typeface="Helvetica" pitchFamily="50" charset="0"/>
              </a:rPr>
              <a:t> - “Everything animation 20” By David </a:t>
            </a:r>
            <a:r>
              <a:rPr lang="en-US" sz="2400" dirty="0" err="1">
                <a:latin typeface="Helvetica" pitchFamily="50" charset="0"/>
              </a:rPr>
              <a:t>OReilly</a:t>
            </a:r>
            <a:r>
              <a:rPr lang="en-US" sz="2400" dirty="0">
                <a:latin typeface="Helvetica" pitchFamily="50" charset="0"/>
              </a:rPr>
              <a:t>, CC BY-SA 3.0, </a:t>
            </a:r>
            <a:r>
              <a:rPr lang="en-US" sz="2400" dirty="0">
                <a:latin typeface="Helvetica" pitchFamily="50" charset="0"/>
                <a:hlinkClick r:id="rId10"/>
              </a:rPr>
              <a:t>https://commons.wikimedia.org/w/index.php?curid=57591717</a:t>
            </a:r>
            <a:br>
              <a:rPr lang="en-US" sz="2400" dirty="0">
                <a:latin typeface="Helvetica" pitchFamily="50" charset="0"/>
              </a:rPr>
            </a:br>
            <a:r>
              <a:rPr lang="en-US" sz="2400" dirty="0">
                <a:latin typeface="Helvetica" pitchFamily="50" charset="0"/>
              </a:rPr>
              <a:t> - “</a:t>
            </a:r>
            <a:r>
              <a:rPr lang="en-US" sz="2400" dirty="0" err="1">
                <a:latin typeface="Helvetica" pitchFamily="50" charset="0"/>
              </a:rPr>
              <a:t>FEZ_trial_gameplay_HD</a:t>
            </a:r>
            <a:r>
              <a:rPr lang="en-US" sz="2400" dirty="0">
                <a:latin typeface="Helvetica" pitchFamily="50" charset="0"/>
              </a:rPr>
              <a:t>” By Polytron Corporation [CC BY-SA 3.0 (http://creativecommons.org/licenses/by-sa/3.0) or GFDL (http://www.gnu.org/copyleft/fdl.html)], via Wikimedia Commons </a:t>
            </a:r>
            <a:br>
              <a:rPr lang="en-US" sz="4000" dirty="0">
                <a:latin typeface="Helvetica" pitchFamily="50" charset="0"/>
              </a:rPr>
            </a:br>
            <a:endParaRPr lang="en-US" sz="4000" dirty="0">
              <a:latin typeface="Helvetica" pitchFamily="50" charset="0"/>
            </a:endParaRPr>
          </a:p>
        </p:txBody>
      </p:sp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80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4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9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4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385" y="1145109"/>
            <a:ext cx="3795229" cy="1048536"/>
          </a:xfrm>
          <a:ln w="381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Round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-269824" y="2482889"/>
            <a:ext cx="12731646" cy="1048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atin typeface="Helvetica" pitchFamily="50" charset="0"/>
              </a:rPr>
              <a:t>Multiple Choice</a:t>
            </a:r>
          </a:p>
        </p:txBody>
      </p:sp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4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9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4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What is the bestselling home video game console?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48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40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228599" y="4715547"/>
            <a:ext cx="3802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Sony,    PlayStation 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94647" y="4707633"/>
            <a:ext cx="380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Nintendo, Wii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41139" y="4706620"/>
            <a:ext cx="3802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Microsoft, Xbox One</a:t>
            </a:r>
            <a:endParaRPr lang="en-US" sz="2800" dirty="0">
              <a:latin typeface="Arial Black" panose="020B0A040201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2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31" name="Rectangle 30">
            <a:hlinkClick r:id="rId13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2" name="Rectangle 31">
            <a:hlinkClick r:id="rId14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3" name="Rectangle 32">
            <a:hlinkClick r:id="rId15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4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4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9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4"/>
                            </p:stCondLst>
                            <p:childTnLst>
                              <p:par>
                                <p:cTn id="5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9"/>
                            </p:stCondLst>
                            <p:childTnLst>
                              <p:par>
                                <p:cTn id="6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9"/>
                            </p:stCondLst>
                            <p:childTnLst>
                              <p:par>
                                <p:cTn id="76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17" grpId="0"/>
      <p:bldP spid="18" grpId="0"/>
      <p:bldP spid="19" grpId="0"/>
      <p:bldP spid="25" grpId="0"/>
      <p:bldP spid="25" grpId="1"/>
      <p:bldP spid="25" grpId="2"/>
      <p:bldP spid="25" grpId="3"/>
      <p:bldP spid="26" grpId="0"/>
      <p:bldP spid="26" grpId="1"/>
      <p:bldP spid="26" grpId="2"/>
      <p:bldP spid="26" grpId="3"/>
      <p:bldP spid="26" grpId="4"/>
      <p:bldP spid="26" grpId="5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What controversial game was published by Rockstar Games in 2003?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48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40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228599" y="4715547"/>
            <a:ext cx="3802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Conker's Bad Fur Day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94647" y="4707633"/>
            <a:ext cx="380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Death Race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41139" y="4706620"/>
            <a:ext cx="380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Manhunt</a:t>
            </a:r>
            <a:endParaRPr lang="en-US" sz="2800" dirty="0">
              <a:latin typeface="Arial Black" panose="020B0A040201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27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1" name="Rectangle 30">
            <a:hlinkClick r:id="rId15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2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02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4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9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4"/>
                            </p:stCondLst>
                            <p:childTnLst>
                              <p:par>
                                <p:cTn id="56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9"/>
                            </p:stCondLst>
                            <p:childTnLst>
                              <p:par>
                                <p:cTn id="6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4"/>
                            </p:stCondLst>
                            <p:childTnLst>
                              <p:par>
                                <p:cTn id="7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17" grpId="0"/>
      <p:bldP spid="18" grpId="0"/>
      <p:bldP spid="19" grpId="0"/>
      <p:bldP spid="25" grpId="0"/>
      <p:bldP spid="25" grpId="1"/>
      <p:bldP spid="25" grpId="2"/>
      <p:bldP spid="25" grpId="3"/>
      <p:bldP spid="26" grpId="0"/>
      <p:bldP spid="26" grpId="1"/>
      <p:bldP spid="26" grpId="2"/>
      <p:bldP spid="26" grpId="3"/>
      <p:bldP spid="26" grpId="4"/>
      <p:bldP spid="26" grpId="5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767442"/>
            <a:ext cx="11704321" cy="3771901"/>
          </a:xfrm>
        </p:spPr>
        <p:txBody>
          <a:bodyPr anchor="t">
            <a:noAutofit/>
          </a:bodyPr>
          <a:lstStyle/>
          <a:p>
            <a:r>
              <a:rPr lang="en-US" sz="3600" dirty="0">
                <a:latin typeface="Helvetica" pitchFamily="50" charset="0"/>
              </a:rPr>
              <a:t>Fallout 3 and Fallout 4 were published by Bethesda Softworks. What company published Fallout and Fallout 2?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48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40" y="4737100"/>
            <a:ext cx="3802702" cy="17022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228599" y="4715547"/>
            <a:ext cx="3802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Interplay Entertainment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94647" y="4707633"/>
            <a:ext cx="380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Irrational Games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41139" y="4706620"/>
            <a:ext cx="3802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</a:rPr>
              <a:t>Activision</a:t>
            </a:r>
            <a:endParaRPr lang="en-US" sz="2800" dirty="0">
              <a:latin typeface="Arial Black" panose="020B0A040201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27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0" name="Rectangle 29">
            <a:hlinkClick r:id="rId14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1" name="Rectangle 30">
            <a:hlinkClick r:id="rId15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2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1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4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79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4"/>
                            </p:stCondLst>
                            <p:childTnLst>
                              <p:par>
                                <p:cTn id="5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9"/>
                            </p:stCondLst>
                            <p:childTnLst>
                              <p:par>
                                <p:cTn id="6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9"/>
                            </p:stCondLst>
                            <p:childTnLst>
                              <p:par>
                                <p:cTn id="76" presetID="1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17" grpId="0"/>
      <p:bldP spid="18" grpId="0"/>
      <p:bldP spid="19" grpId="0"/>
      <p:bldP spid="25" grpId="0"/>
      <p:bldP spid="25" grpId="1"/>
      <p:bldP spid="25" grpId="2"/>
      <p:bldP spid="25" grpId="3"/>
      <p:bldP spid="26" grpId="0"/>
      <p:bldP spid="26" grpId="1"/>
      <p:bldP spid="26" grpId="2"/>
      <p:bldP spid="26" grpId="3"/>
      <p:bldP spid="26" grpId="4"/>
      <p:bldP spid="26" grpId="5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385" y="1145109"/>
            <a:ext cx="3795229" cy="1048536"/>
          </a:xfrm>
          <a:ln w="38100">
            <a:solidFill>
              <a:srgbClr val="000000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en-US" sz="6600" dirty="0">
                <a:latin typeface="Helvetica" pitchFamily="50" charset="0"/>
              </a:rPr>
              <a:t>Round 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-269824" y="2482889"/>
            <a:ext cx="12731646" cy="1048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atin typeface="Helvetica" pitchFamily="50" charset="0"/>
              </a:rPr>
              <a:t>Visuals</a:t>
            </a:r>
          </a:p>
        </p:txBody>
      </p:sp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9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0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1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4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9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5" grpId="0"/>
      <p:bldP spid="25" grpId="1"/>
      <p:bldP spid="26" grpId="0"/>
      <p:bldP spid="26" grpId="1"/>
      <p:bldP spid="24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727" y="880447"/>
            <a:ext cx="7184522" cy="5747618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27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hlinkClick r:id="rId10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9" name="Rectangle 28">
            <a:hlinkClick r:id="rId11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0" name="Rectangle 29">
            <a:hlinkClick r:id="rId12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1" name="Rectangle 30">
            <a:hlinkClick r:id="rId13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2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1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4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9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67" y="1282700"/>
            <a:ext cx="10442929" cy="4949948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8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10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7" name="Rectangle 26">
            <a:hlinkClick r:id="rId11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8" name="Rectangle 27">
            <a:hlinkClick r:id="rId12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9" name="Rectangle 28">
            <a:hlinkClick r:id="rId13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0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09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4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9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7061" y="758158"/>
            <a:ext cx="10453438" cy="5880059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3"/>
            <a:ext cx="12192000" cy="25731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406254" y="159730"/>
            <a:ext cx="452120" cy="2266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957132" y="157608"/>
            <a:ext cx="452121" cy="22876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66387" y="1434905"/>
            <a:ext cx="668665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Correct!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25758" y="2418694"/>
            <a:ext cx="75196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Inc</a:t>
            </a:r>
            <a:r>
              <a:rPr lang="en-US" sz="115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orrect.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9">
            <a:hlinkClick r:id="" action="ppaction://hlinkshowjump?jump=nextslide"/>
          </p:cNvPr>
          <p:cNvSpPr/>
          <p:nvPr/>
        </p:nvSpPr>
        <p:spPr>
          <a:xfrm>
            <a:off x="10962371" y="160235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rrectD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55313" y="75988"/>
            <a:ext cx="609600" cy="609600"/>
          </a:xfrm>
          <a:prstGeom prst="rect">
            <a:avLst/>
          </a:prstGeom>
        </p:spPr>
      </p:pic>
      <p:pic>
        <p:nvPicPr>
          <p:cNvPr id="8" name="IncorrectBuzz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95732" y="97645"/>
            <a:ext cx="609600" cy="609600"/>
          </a:xfrm>
          <a:prstGeom prst="rect">
            <a:avLst/>
          </a:prstGeom>
        </p:spPr>
      </p:pic>
      <p:sp>
        <p:nvSpPr>
          <p:cNvPr id="19" name="Right Arrow 13">
            <a:hlinkClick r:id="" action="ppaction://hlinkshowjump?jump=nextslide"/>
          </p:cNvPr>
          <p:cNvSpPr/>
          <p:nvPr/>
        </p:nvSpPr>
        <p:spPr>
          <a:xfrm>
            <a:off x="1942743" y="51985"/>
            <a:ext cx="215318" cy="22106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hlinkClick r:id="rId12" action="ppaction://hlinksldjump"/>
          </p:cNvPr>
          <p:cNvSpPr/>
          <p:nvPr/>
        </p:nvSpPr>
        <p:spPr>
          <a:xfrm>
            <a:off x="42725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8" name="Rectangle 27">
            <a:hlinkClick r:id="rId13" action="ppaction://hlinksldjump"/>
          </p:cNvPr>
          <p:cNvSpPr/>
          <p:nvPr/>
        </p:nvSpPr>
        <p:spPr>
          <a:xfrm>
            <a:off x="807412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Rectangle 28">
            <a:hlinkClick r:id="rId14" action="ppaction://hlinksldjump"/>
          </p:cNvPr>
          <p:cNvSpPr/>
          <p:nvPr/>
        </p:nvSpPr>
        <p:spPr>
          <a:xfrm>
            <a:off x="1187567" y="51985"/>
            <a:ext cx="351692" cy="2210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30" name="Rectangle 29">
            <a:hlinkClick r:id="rId15" action="ppaction://hlinksldjump"/>
          </p:cNvPr>
          <p:cNvSpPr/>
          <p:nvPr/>
        </p:nvSpPr>
        <p:spPr>
          <a:xfrm>
            <a:off x="1562658" y="52300"/>
            <a:ext cx="351692" cy="2207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1" name="Right Arrow 10">
            <a:hlinkClick r:id="" action="ppaction://hlinkshowjump?jump=previousslide"/>
          </p:cNvPr>
          <p:cNvSpPr/>
          <p:nvPr/>
        </p:nvSpPr>
        <p:spPr>
          <a:xfrm rot="10800000">
            <a:off x="10450862" y="161749"/>
            <a:ext cx="469900" cy="2139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8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4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9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video>
              <p:cMediaNode vol="4545">
                <p:cTn id="3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5" grpId="0"/>
      <p:bldP spid="25" grpId="1"/>
      <p:bldP spid="26" grpId="0"/>
      <p:bldP spid="26" grpId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Microsoft Office PowerPoint</Application>
  <PresentationFormat>Widescreen</PresentationFormat>
  <Paragraphs>135</Paragraphs>
  <Slides>18</Slides>
  <Notes>0</Notes>
  <HiddenSlides>0</HiddenSlides>
  <MMClips>41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Helvetica</vt:lpstr>
      <vt:lpstr>Office Theme</vt:lpstr>
      <vt:lpstr>Some Kind of Video Game Quiz Show</vt:lpstr>
      <vt:lpstr>Round 1</vt:lpstr>
      <vt:lpstr>What is the bestselling home video game console?</vt:lpstr>
      <vt:lpstr>What controversial game was published by Rockstar Games in 2003?</vt:lpstr>
      <vt:lpstr>Fallout 3 and Fallout 4 were published by Bethesda Softworks. What company published Fallout and Fallout 2?</vt:lpstr>
      <vt:lpstr>Round 2</vt:lpstr>
      <vt:lpstr>PowerPoint Presentation</vt:lpstr>
      <vt:lpstr>PowerPoint Presentation</vt:lpstr>
      <vt:lpstr>PowerPoint Presentation</vt:lpstr>
      <vt:lpstr>Round 3</vt:lpstr>
      <vt:lpstr>Why was the Nintendo 64 called the Nintendo 64?</vt:lpstr>
      <vt:lpstr>In 1971, the Minnesota Educational Computing Consortium released The Oregon Trail for the HP 2100. Name another game that MECC developed that includes the word "Trail." </vt:lpstr>
      <vt:lpstr>Game &amp; Watch is a line of handheld electronic games produced by Nintendo from 1980 to 1991. Name a game in the Game &amp; Watch series.</vt:lpstr>
      <vt:lpstr>Round 4</vt:lpstr>
      <vt:lpstr>PowerPoint Presentation</vt:lpstr>
      <vt:lpstr>PowerPoint Presentation</vt:lpstr>
      <vt:lpstr>PowerPoint Presentation</vt:lpstr>
      <vt:lpstr>Thanks for Playing!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Thornton, Nathaniel</dc:creator>
  <cp:lastModifiedBy>Nate</cp:lastModifiedBy>
  <cp:revision>44</cp:revision>
  <dcterms:created xsi:type="dcterms:W3CDTF">2017-04-07T17:52:42Z</dcterms:created>
  <dcterms:modified xsi:type="dcterms:W3CDTF">2017-04-25T19:01:40Z</dcterms:modified>
</cp:coreProperties>
</file>