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DBBF9-BFAE-4FB9-B99D-8929A5D7A453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4882A-8579-46D0-BA46-C7F0F738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DBBF9-BFAE-4FB9-B99D-8929A5D7A453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4882A-8579-46D0-BA46-C7F0F738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DBBF9-BFAE-4FB9-B99D-8929A5D7A453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4882A-8579-46D0-BA46-C7F0F738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DBBF9-BFAE-4FB9-B99D-8929A5D7A453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4882A-8579-46D0-BA46-C7F0F738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DBBF9-BFAE-4FB9-B99D-8929A5D7A453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4882A-8579-46D0-BA46-C7F0F738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DBBF9-BFAE-4FB9-B99D-8929A5D7A453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4882A-8579-46D0-BA46-C7F0F738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DBBF9-BFAE-4FB9-B99D-8929A5D7A453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4882A-8579-46D0-BA46-C7F0F738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DBBF9-BFAE-4FB9-B99D-8929A5D7A453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4882A-8579-46D0-BA46-C7F0F738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DBBF9-BFAE-4FB9-B99D-8929A5D7A453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4882A-8579-46D0-BA46-C7F0F738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DBBF9-BFAE-4FB9-B99D-8929A5D7A453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4882A-8579-46D0-BA46-C7F0F738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DBBF9-BFAE-4FB9-B99D-8929A5D7A453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4882A-8579-46D0-BA46-C7F0F738B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DBBF9-BFAE-4FB9-B99D-8929A5D7A453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4882A-8579-46D0-BA46-C7F0F738BE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62800" cy="715962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Nathaniel Thornton Project 2 Screen Flows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1524000"/>
            <a:ext cx="838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   </a:t>
            </a:r>
            <a:r>
              <a:rPr lang="en-US" dirty="0"/>
              <a:t>Each multiple-choice question has 1 slide with 4 power point animations: </a:t>
            </a:r>
            <a:br>
              <a:rPr lang="en-US" dirty="0"/>
            </a:br>
            <a:r>
              <a:rPr lang="en-US" dirty="0"/>
              <a:t>The start is blank, </a:t>
            </a:r>
            <a:br>
              <a:rPr lang="en-US" dirty="0"/>
            </a:br>
            <a:r>
              <a:rPr lang="en-US" dirty="0"/>
              <a:t>The first click adds the question, </a:t>
            </a:r>
            <a:br>
              <a:rPr lang="en-US" dirty="0"/>
            </a:br>
            <a:r>
              <a:rPr lang="en-US" dirty="0"/>
              <a:t>The second click adds the first answer, </a:t>
            </a:r>
            <a:br>
              <a:rPr lang="en-US" dirty="0"/>
            </a:br>
            <a:r>
              <a:rPr lang="en-US" dirty="0"/>
              <a:t>The third click adds the second answer, </a:t>
            </a:r>
            <a:br>
              <a:rPr lang="en-US" dirty="0"/>
            </a:br>
            <a:r>
              <a:rPr lang="en-US" dirty="0"/>
              <a:t>The fourth click adds the third answer.</a:t>
            </a:r>
            <a:br>
              <a:rPr lang="en-US" dirty="0"/>
            </a:br>
            <a:r>
              <a:rPr lang="en-US" dirty="0"/>
              <a:t>Clicking a fifth time will move to the next slide.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    Each slide has an animation for correct or incorrect answers, which is an additional animation shown on clicking the answer.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     All the questions are split into different rounds. Each round starts with a slide to introduce that round. All Slides have buttons to skip to the start of each round for time’s sake. Other than that, the slides should stay mostly linear.</a:t>
            </a:r>
          </a:p>
        </p:txBody>
      </p:sp>
    </p:spTree>
    <p:extLst>
      <p:ext uri="{BB962C8B-B14F-4D97-AF65-F5344CB8AC3E}">
        <p14:creationId xmlns:p14="http://schemas.microsoft.com/office/powerpoint/2010/main" val="492655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/>
          <p:cNvSpPr txBox="1"/>
          <p:nvPr/>
        </p:nvSpPr>
        <p:spPr>
          <a:xfrm>
            <a:off x="228600" y="642878"/>
            <a:ext cx="30099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Helvetica" pitchFamily="50" charset="0"/>
              </a:rPr>
              <a:t>Introduction</a:t>
            </a:r>
            <a:br>
              <a:rPr lang="en-US" sz="3600" dirty="0">
                <a:latin typeface="Helvetica" pitchFamily="50" charset="0"/>
              </a:rPr>
            </a:br>
            <a:br>
              <a:rPr lang="en-US" sz="3600" dirty="0">
                <a:latin typeface="Helvetica" pitchFamily="50" charset="0"/>
              </a:rPr>
            </a:br>
            <a:r>
              <a:rPr lang="en-US" sz="3600" dirty="0">
                <a:latin typeface="Helvetica" pitchFamily="50" charset="0"/>
              </a:rPr>
              <a:t>Round 1</a:t>
            </a:r>
            <a:br>
              <a:rPr lang="en-US" sz="3600" dirty="0">
                <a:latin typeface="Helvetica" pitchFamily="50" charset="0"/>
              </a:rPr>
            </a:br>
            <a:br>
              <a:rPr lang="en-US" sz="3600" dirty="0">
                <a:latin typeface="Helvetica" pitchFamily="50" charset="0"/>
              </a:rPr>
            </a:br>
            <a:r>
              <a:rPr lang="en-US" sz="3600" dirty="0">
                <a:latin typeface="Helvetica" pitchFamily="50" charset="0"/>
              </a:rPr>
              <a:t>Round 2</a:t>
            </a:r>
            <a:br>
              <a:rPr lang="en-US" sz="3600" dirty="0">
                <a:latin typeface="Helvetica" pitchFamily="50" charset="0"/>
              </a:rPr>
            </a:br>
            <a:br>
              <a:rPr lang="en-US" sz="3600" dirty="0">
                <a:latin typeface="Helvetica" pitchFamily="50" charset="0"/>
              </a:rPr>
            </a:br>
            <a:r>
              <a:rPr lang="en-US" sz="3600" dirty="0">
                <a:latin typeface="Helvetica" pitchFamily="50" charset="0"/>
              </a:rPr>
              <a:t>Round 3</a:t>
            </a:r>
            <a:br>
              <a:rPr lang="en-US" sz="3600" dirty="0">
                <a:latin typeface="Helvetica" pitchFamily="50" charset="0"/>
              </a:rPr>
            </a:br>
            <a:br>
              <a:rPr lang="en-US" sz="3600" dirty="0">
                <a:latin typeface="Helvetica" pitchFamily="50" charset="0"/>
              </a:rPr>
            </a:br>
            <a:r>
              <a:rPr lang="en-US" sz="3600" dirty="0">
                <a:latin typeface="Helvetica" pitchFamily="50" charset="0"/>
              </a:rPr>
              <a:t>Round 4</a:t>
            </a:r>
            <a:br>
              <a:rPr lang="en-US" sz="3600" dirty="0">
                <a:latin typeface="Helvetica" pitchFamily="50" charset="0"/>
              </a:rPr>
            </a:br>
            <a:br>
              <a:rPr lang="en-US" sz="3600" dirty="0">
                <a:latin typeface="Helvetica" pitchFamily="50" charset="0"/>
              </a:rPr>
            </a:br>
            <a:r>
              <a:rPr lang="en-US" sz="3600" dirty="0">
                <a:latin typeface="Helvetica" pitchFamily="50" charset="0"/>
              </a:rPr>
              <a:t>Credits</a:t>
            </a:r>
            <a:endParaRPr lang="en-US" sz="3200" dirty="0">
              <a:latin typeface="Helvetica" pitchFamily="50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500" y="1989055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72100" y="1989055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7" name="Rectangle 6"/>
          <p:cNvSpPr/>
          <p:nvPr/>
        </p:nvSpPr>
        <p:spPr>
          <a:xfrm>
            <a:off x="4533900" y="1989055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3695700" y="1989055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59" name="Rectangle 58"/>
          <p:cNvSpPr/>
          <p:nvPr/>
        </p:nvSpPr>
        <p:spPr>
          <a:xfrm>
            <a:off x="2819400" y="31139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5334000" y="31139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495800" y="31139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3" name="Rectangle 62"/>
          <p:cNvSpPr/>
          <p:nvPr/>
        </p:nvSpPr>
        <p:spPr>
          <a:xfrm>
            <a:off x="3657600" y="31139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819400" y="41045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4495800" y="41045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8" name="Rectangle 67"/>
          <p:cNvSpPr/>
          <p:nvPr/>
        </p:nvSpPr>
        <p:spPr>
          <a:xfrm>
            <a:off x="3657600" y="41045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819400" y="5181600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4495800" y="5181600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73" name="Rectangle 72"/>
          <p:cNvSpPr/>
          <p:nvPr/>
        </p:nvSpPr>
        <p:spPr>
          <a:xfrm>
            <a:off x="3657600" y="5181600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74" name="Rectangle 73"/>
          <p:cNvSpPr/>
          <p:nvPr/>
        </p:nvSpPr>
        <p:spPr>
          <a:xfrm>
            <a:off x="3124200" y="914400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5" name="Straight Arrow Connector 94"/>
          <p:cNvCxnSpPr>
            <a:stCxn id="74" idx="2"/>
            <a:endCxn id="4" idx="0"/>
          </p:cNvCxnSpPr>
          <p:nvPr/>
        </p:nvCxnSpPr>
        <p:spPr>
          <a:xfrm flipH="1">
            <a:off x="3048000" y="1219200"/>
            <a:ext cx="266700" cy="76985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4" idx="3"/>
            <a:endCxn id="8" idx="1"/>
          </p:cNvCxnSpPr>
          <p:nvPr/>
        </p:nvCxnSpPr>
        <p:spPr>
          <a:xfrm>
            <a:off x="3238500" y="2141455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stCxn id="8" idx="3"/>
            <a:endCxn id="7" idx="1"/>
          </p:cNvCxnSpPr>
          <p:nvPr/>
        </p:nvCxnSpPr>
        <p:spPr>
          <a:xfrm>
            <a:off x="4076700" y="2141455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7" idx="3"/>
            <a:endCxn id="6" idx="1"/>
          </p:cNvCxnSpPr>
          <p:nvPr/>
        </p:nvCxnSpPr>
        <p:spPr>
          <a:xfrm>
            <a:off x="4914900" y="2141455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59" idx="3"/>
            <a:endCxn id="63" idx="1"/>
          </p:cNvCxnSpPr>
          <p:nvPr/>
        </p:nvCxnSpPr>
        <p:spPr>
          <a:xfrm>
            <a:off x="3200400" y="3266388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stCxn id="63" idx="3"/>
            <a:endCxn id="62" idx="1"/>
          </p:cNvCxnSpPr>
          <p:nvPr/>
        </p:nvCxnSpPr>
        <p:spPr>
          <a:xfrm>
            <a:off x="4038600" y="3266388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62" idx="3"/>
            <a:endCxn id="61" idx="1"/>
          </p:cNvCxnSpPr>
          <p:nvPr/>
        </p:nvCxnSpPr>
        <p:spPr>
          <a:xfrm>
            <a:off x="4876800" y="3266388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stCxn id="64" idx="3"/>
            <a:endCxn id="68" idx="1"/>
          </p:cNvCxnSpPr>
          <p:nvPr/>
        </p:nvCxnSpPr>
        <p:spPr>
          <a:xfrm>
            <a:off x="3200400" y="4256988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68" idx="3"/>
            <a:endCxn id="67" idx="1"/>
          </p:cNvCxnSpPr>
          <p:nvPr/>
        </p:nvCxnSpPr>
        <p:spPr>
          <a:xfrm>
            <a:off x="4038600" y="4256988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69" idx="3"/>
            <a:endCxn id="73" idx="1"/>
          </p:cNvCxnSpPr>
          <p:nvPr/>
        </p:nvCxnSpPr>
        <p:spPr>
          <a:xfrm>
            <a:off x="3200400" y="5334000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stCxn id="73" idx="3"/>
            <a:endCxn id="72" idx="1"/>
          </p:cNvCxnSpPr>
          <p:nvPr/>
        </p:nvCxnSpPr>
        <p:spPr>
          <a:xfrm>
            <a:off x="4038600" y="5334000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334000" y="41045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334000" y="5179243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cxnSp>
        <p:nvCxnSpPr>
          <p:cNvPr id="3" name="Straight Arrow Connector 2"/>
          <p:cNvCxnSpPr>
            <a:stCxn id="67" idx="3"/>
            <a:endCxn id="40" idx="1"/>
          </p:cNvCxnSpPr>
          <p:nvPr/>
        </p:nvCxnSpPr>
        <p:spPr>
          <a:xfrm>
            <a:off x="4876800" y="4256988"/>
            <a:ext cx="4572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cxnSpLocks/>
          </p:cNvCxnSpPr>
          <p:nvPr/>
        </p:nvCxnSpPr>
        <p:spPr>
          <a:xfrm flipV="1">
            <a:off x="4872872" y="5331642"/>
            <a:ext cx="457200" cy="23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0" idx="2"/>
            <a:endCxn id="69" idx="0"/>
          </p:cNvCxnSpPr>
          <p:nvPr/>
        </p:nvCxnSpPr>
        <p:spPr>
          <a:xfrm flipH="1">
            <a:off x="3009900" y="4409388"/>
            <a:ext cx="2514600" cy="7722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61" idx="2"/>
            <a:endCxn id="64" idx="0"/>
          </p:cNvCxnSpPr>
          <p:nvPr/>
        </p:nvCxnSpPr>
        <p:spPr>
          <a:xfrm flipH="1">
            <a:off x="3009900" y="3418788"/>
            <a:ext cx="2514600" cy="6858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2"/>
            <a:endCxn id="59" idx="0"/>
          </p:cNvCxnSpPr>
          <p:nvPr/>
        </p:nvCxnSpPr>
        <p:spPr>
          <a:xfrm flipH="1">
            <a:off x="3009900" y="2293855"/>
            <a:ext cx="2552700" cy="8201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210300" y="452735"/>
            <a:ext cx="2514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Main Linear Path</a:t>
            </a:r>
            <a:br>
              <a:rPr lang="en-US" dirty="0"/>
            </a:br>
            <a:r>
              <a:rPr lang="en-US" dirty="0"/>
              <a:t>(Ignoring the buttons to skip between rounds)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819400" y="6258612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Arrow Connector 4"/>
          <p:cNvCxnSpPr>
            <a:stCxn id="41" idx="2"/>
            <a:endCxn id="37" idx="0"/>
          </p:cNvCxnSpPr>
          <p:nvPr/>
        </p:nvCxnSpPr>
        <p:spPr>
          <a:xfrm flipH="1">
            <a:off x="3009900" y="5484043"/>
            <a:ext cx="2514600" cy="7745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/>
          <p:cNvSpPr txBox="1"/>
          <p:nvPr/>
        </p:nvSpPr>
        <p:spPr>
          <a:xfrm>
            <a:off x="228600" y="642878"/>
            <a:ext cx="30099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Helvetica" pitchFamily="50" charset="0"/>
              </a:rPr>
              <a:t>Introduction</a:t>
            </a:r>
            <a:br>
              <a:rPr lang="en-US" sz="3600" dirty="0">
                <a:latin typeface="Helvetica" pitchFamily="50" charset="0"/>
              </a:rPr>
            </a:br>
            <a:br>
              <a:rPr lang="en-US" sz="3600" dirty="0">
                <a:latin typeface="Helvetica" pitchFamily="50" charset="0"/>
              </a:rPr>
            </a:br>
            <a:r>
              <a:rPr lang="en-US" sz="3600" dirty="0">
                <a:latin typeface="Helvetica" pitchFamily="50" charset="0"/>
              </a:rPr>
              <a:t>Round 1</a:t>
            </a:r>
            <a:br>
              <a:rPr lang="en-US" sz="3600" dirty="0">
                <a:latin typeface="Helvetica" pitchFamily="50" charset="0"/>
              </a:rPr>
            </a:br>
            <a:br>
              <a:rPr lang="en-US" sz="3600" dirty="0">
                <a:latin typeface="Helvetica" pitchFamily="50" charset="0"/>
              </a:rPr>
            </a:br>
            <a:r>
              <a:rPr lang="en-US" sz="3600" dirty="0">
                <a:latin typeface="Helvetica" pitchFamily="50" charset="0"/>
              </a:rPr>
              <a:t>Round 2</a:t>
            </a:r>
            <a:br>
              <a:rPr lang="en-US" sz="3600" dirty="0">
                <a:latin typeface="Helvetica" pitchFamily="50" charset="0"/>
              </a:rPr>
            </a:br>
            <a:br>
              <a:rPr lang="en-US" sz="3600" dirty="0">
                <a:latin typeface="Helvetica" pitchFamily="50" charset="0"/>
              </a:rPr>
            </a:br>
            <a:r>
              <a:rPr lang="en-US" sz="3600" dirty="0">
                <a:latin typeface="Helvetica" pitchFamily="50" charset="0"/>
              </a:rPr>
              <a:t>Round 3</a:t>
            </a:r>
            <a:br>
              <a:rPr lang="en-US" sz="3600" dirty="0">
                <a:latin typeface="Helvetica" pitchFamily="50" charset="0"/>
              </a:rPr>
            </a:br>
            <a:br>
              <a:rPr lang="en-US" sz="3600" dirty="0">
                <a:latin typeface="Helvetica" pitchFamily="50" charset="0"/>
              </a:rPr>
            </a:br>
            <a:r>
              <a:rPr lang="en-US" sz="3600" dirty="0">
                <a:latin typeface="Helvetica" pitchFamily="50" charset="0"/>
              </a:rPr>
              <a:t>Round 4</a:t>
            </a:r>
            <a:br>
              <a:rPr lang="en-US" sz="3600" dirty="0">
                <a:latin typeface="Helvetica" pitchFamily="50" charset="0"/>
              </a:rPr>
            </a:br>
            <a:br>
              <a:rPr lang="en-US" sz="3200" dirty="0">
                <a:latin typeface="Helvetica" pitchFamily="50" charset="0"/>
              </a:rPr>
            </a:br>
            <a:r>
              <a:rPr lang="en-US" sz="3600" dirty="0">
                <a:latin typeface="Helvetica" pitchFamily="50" charset="0"/>
              </a:rPr>
              <a:t>Credits</a:t>
            </a:r>
            <a:endParaRPr lang="en-US" sz="3200" dirty="0">
              <a:latin typeface="Helvetica" pitchFamily="50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500" y="1989055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72100" y="1989055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7" name="Rectangle 6"/>
          <p:cNvSpPr/>
          <p:nvPr/>
        </p:nvSpPr>
        <p:spPr>
          <a:xfrm>
            <a:off x="4533900" y="1989055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3695700" y="1989055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59" name="Rectangle 58"/>
          <p:cNvSpPr/>
          <p:nvPr/>
        </p:nvSpPr>
        <p:spPr>
          <a:xfrm>
            <a:off x="2819400" y="31139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5334000" y="31139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495800" y="31139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3" name="Rectangle 62"/>
          <p:cNvSpPr/>
          <p:nvPr/>
        </p:nvSpPr>
        <p:spPr>
          <a:xfrm>
            <a:off x="3657600" y="31139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819400" y="41045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4495800" y="41045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8" name="Rectangle 67"/>
          <p:cNvSpPr/>
          <p:nvPr/>
        </p:nvSpPr>
        <p:spPr>
          <a:xfrm>
            <a:off x="3657600" y="41045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819400" y="5181600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4495800" y="5181600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73" name="Rectangle 72"/>
          <p:cNvSpPr/>
          <p:nvPr/>
        </p:nvSpPr>
        <p:spPr>
          <a:xfrm>
            <a:off x="3657600" y="5181600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74" name="Rectangle 73"/>
          <p:cNvSpPr/>
          <p:nvPr/>
        </p:nvSpPr>
        <p:spPr>
          <a:xfrm>
            <a:off x="3124200" y="914400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5" name="Straight Arrow Connector 94"/>
          <p:cNvCxnSpPr>
            <a:stCxn id="74" idx="2"/>
            <a:endCxn id="4" idx="0"/>
          </p:cNvCxnSpPr>
          <p:nvPr/>
        </p:nvCxnSpPr>
        <p:spPr>
          <a:xfrm flipH="1">
            <a:off x="3048000" y="1219200"/>
            <a:ext cx="266700" cy="76985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4" idx="3"/>
            <a:endCxn id="8" idx="1"/>
          </p:cNvCxnSpPr>
          <p:nvPr/>
        </p:nvCxnSpPr>
        <p:spPr>
          <a:xfrm>
            <a:off x="3238500" y="2141455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stCxn id="8" idx="3"/>
            <a:endCxn id="7" idx="1"/>
          </p:cNvCxnSpPr>
          <p:nvPr/>
        </p:nvCxnSpPr>
        <p:spPr>
          <a:xfrm>
            <a:off x="4076700" y="2141455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7" idx="3"/>
            <a:endCxn id="6" idx="1"/>
          </p:cNvCxnSpPr>
          <p:nvPr/>
        </p:nvCxnSpPr>
        <p:spPr>
          <a:xfrm>
            <a:off x="4914900" y="2141455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59" idx="3"/>
            <a:endCxn id="63" idx="1"/>
          </p:cNvCxnSpPr>
          <p:nvPr/>
        </p:nvCxnSpPr>
        <p:spPr>
          <a:xfrm>
            <a:off x="3200400" y="3266388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stCxn id="63" idx="3"/>
            <a:endCxn id="62" idx="1"/>
          </p:cNvCxnSpPr>
          <p:nvPr/>
        </p:nvCxnSpPr>
        <p:spPr>
          <a:xfrm>
            <a:off x="4038600" y="3266388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62" idx="3"/>
            <a:endCxn id="61" idx="1"/>
          </p:cNvCxnSpPr>
          <p:nvPr/>
        </p:nvCxnSpPr>
        <p:spPr>
          <a:xfrm>
            <a:off x="4876800" y="3266388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stCxn id="64" idx="3"/>
            <a:endCxn id="68" idx="1"/>
          </p:cNvCxnSpPr>
          <p:nvPr/>
        </p:nvCxnSpPr>
        <p:spPr>
          <a:xfrm>
            <a:off x="3200400" y="4256988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68" idx="3"/>
            <a:endCxn id="67" idx="1"/>
          </p:cNvCxnSpPr>
          <p:nvPr/>
        </p:nvCxnSpPr>
        <p:spPr>
          <a:xfrm>
            <a:off x="4038600" y="4256988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69" idx="3"/>
            <a:endCxn id="73" idx="1"/>
          </p:cNvCxnSpPr>
          <p:nvPr/>
        </p:nvCxnSpPr>
        <p:spPr>
          <a:xfrm>
            <a:off x="3200400" y="5334000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stCxn id="73" idx="3"/>
            <a:endCxn id="72" idx="1"/>
          </p:cNvCxnSpPr>
          <p:nvPr/>
        </p:nvCxnSpPr>
        <p:spPr>
          <a:xfrm>
            <a:off x="4038600" y="5334000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334000" y="41045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334000" y="5179243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cxnSp>
        <p:nvCxnSpPr>
          <p:cNvPr id="3" name="Straight Arrow Connector 2"/>
          <p:cNvCxnSpPr>
            <a:stCxn id="67" idx="3"/>
            <a:endCxn id="40" idx="1"/>
          </p:cNvCxnSpPr>
          <p:nvPr/>
        </p:nvCxnSpPr>
        <p:spPr>
          <a:xfrm>
            <a:off x="4876800" y="4256988"/>
            <a:ext cx="4572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72" idx="3"/>
            <a:endCxn id="41" idx="1"/>
          </p:cNvCxnSpPr>
          <p:nvPr/>
        </p:nvCxnSpPr>
        <p:spPr>
          <a:xfrm flipV="1">
            <a:off x="4876800" y="5331643"/>
            <a:ext cx="457200" cy="23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0" idx="2"/>
            <a:endCxn id="69" idx="0"/>
          </p:cNvCxnSpPr>
          <p:nvPr/>
        </p:nvCxnSpPr>
        <p:spPr>
          <a:xfrm flipH="1">
            <a:off x="3009900" y="4409388"/>
            <a:ext cx="2514600" cy="7722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61" idx="2"/>
            <a:endCxn id="64" idx="0"/>
          </p:cNvCxnSpPr>
          <p:nvPr/>
        </p:nvCxnSpPr>
        <p:spPr>
          <a:xfrm flipH="1">
            <a:off x="3009900" y="3418788"/>
            <a:ext cx="2514600" cy="6858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2"/>
            <a:endCxn id="59" idx="0"/>
          </p:cNvCxnSpPr>
          <p:nvPr/>
        </p:nvCxnSpPr>
        <p:spPr>
          <a:xfrm flipH="1">
            <a:off x="3009900" y="2293855"/>
            <a:ext cx="2552700" cy="8201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74" idx="2"/>
          </p:cNvCxnSpPr>
          <p:nvPr/>
        </p:nvCxnSpPr>
        <p:spPr>
          <a:xfrm flipH="1">
            <a:off x="3048000" y="1219200"/>
            <a:ext cx="266700" cy="1894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4" idx="2"/>
            <a:endCxn id="64" idx="0"/>
          </p:cNvCxnSpPr>
          <p:nvPr/>
        </p:nvCxnSpPr>
        <p:spPr>
          <a:xfrm flipH="1">
            <a:off x="3009900" y="1219200"/>
            <a:ext cx="304800" cy="2885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4" idx="2"/>
            <a:endCxn id="69" idx="0"/>
          </p:cNvCxnSpPr>
          <p:nvPr/>
        </p:nvCxnSpPr>
        <p:spPr>
          <a:xfrm flipH="1">
            <a:off x="3009900" y="1219200"/>
            <a:ext cx="304800" cy="3962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2"/>
            <a:endCxn id="59" idx="0"/>
          </p:cNvCxnSpPr>
          <p:nvPr/>
        </p:nvCxnSpPr>
        <p:spPr>
          <a:xfrm flipH="1">
            <a:off x="3009900" y="2293855"/>
            <a:ext cx="876300" cy="820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2"/>
            <a:endCxn id="64" idx="0"/>
          </p:cNvCxnSpPr>
          <p:nvPr/>
        </p:nvCxnSpPr>
        <p:spPr>
          <a:xfrm flipH="1">
            <a:off x="3009900" y="2293855"/>
            <a:ext cx="876300" cy="1810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8" idx="2"/>
            <a:endCxn id="69" idx="0"/>
          </p:cNvCxnSpPr>
          <p:nvPr/>
        </p:nvCxnSpPr>
        <p:spPr>
          <a:xfrm flipH="1">
            <a:off x="3009900" y="2293855"/>
            <a:ext cx="876300" cy="2887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7" idx="2"/>
            <a:endCxn id="59" idx="0"/>
          </p:cNvCxnSpPr>
          <p:nvPr/>
        </p:nvCxnSpPr>
        <p:spPr>
          <a:xfrm flipH="1">
            <a:off x="3009900" y="2293855"/>
            <a:ext cx="1714500" cy="820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7" idx="2"/>
            <a:endCxn id="4" idx="2"/>
          </p:cNvCxnSpPr>
          <p:nvPr/>
        </p:nvCxnSpPr>
        <p:spPr>
          <a:xfrm flipH="1">
            <a:off x="3048000" y="2293855"/>
            <a:ext cx="1676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7" idx="2"/>
            <a:endCxn id="64" idx="0"/>
          </p:cNvCxnSpPr>
          <p:nvPr/>
        </p:nvCxnSpPr>
        <p:spPr>
          <a:xfrm flipH="1">
            <a:off x="3009900" y="2293855"/>
            <a:ext cx="1714500" cy="1810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7" idx="2"/>
            <a:endCxn id="69" idx="0"/>
          </p:cNvCxnSpPr>
          <p:nvPr/>
        </p:nvCxnSpPr>
        <p:spPr>
          <a:xfrm flipH="1">
            <a:off x="3009900" y="2293855"/>
            <a:ext cx="1714500" cy="2887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6" idx="2"/>
            <a:endCxn id="64" idx="0"/>
          </p:cNvCxnSpPr>
          <p:nvPr/>
        </p:nvCxnSpPr>
        <p:spPr>
          <a:xfrm flipH="1">
            <a:off x="3009900" y="2293855"/>
            <a:ext cx="2552700" cy="1810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6" idx="2"/>
          </p:cNvCxnSpPr>
          <p:nvPr/>
        </p:nvCxnSpPr>
        <p:spPr>
          <a:xfrm flipH="1">
            <a:off x="3124200" y="2293855"/>
            <a:ext cx="2438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6" idx="2"/>
            <a:endCxn id="69" idx="0"/>
          </p:cNvCxnSpPr>
          <p:nvPr/>
        </p:nvCxnSpPr>
        <p:spPr>
          <a:xfrm flipH="1">
            <a:off x="3009900" y="2293855"/>
            <a:ext cx="2552700" cy="2887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63" idx="0"/>
          </p:cNvCxnSpPr>
          <p:nvPr/>
        </p:nvCxnSpPr>
        <p:spPr>
          <a:xfrm flipH="1" flipV="1">
            <a:off x="3124200" y="2293855"/>
            <a:ext cx="723900" cy="820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62" idx="0"/>
            <a:endCxn id="4" idx="2"/>
          </p:cNvCxnSpPr>
          <p:nvPr/>
        </p:nvCxnSpPr>
        <p:spPr>
          <a:xfrm flipH="1" flipV="1">
            <a:off x="3048000" y="2293855"/>
            <a:ext cx="1638300" cy="820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61" idx="0"/>
            <a:endCxn id="4" idx="2"/>
          </p:cNvCxnSpPr>
          <p:nvPr/>
        </p:nvCxnSpPr>
        <p:spPr>
          <a:xfrm flipH="1" flipV="1">
            <a:off x="3048000" y="2293855"/>
            <a:ext cx="2476500" cy="820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61" idx="0"/>
            <a:endCxn id="59" idx="0"/>
          </p:cNvCxnSpPr>
          <p:nvPr/>
        </p:nvCxnSpPr>
        <p:spPr>
          <a:xfrm flipH="1">
            <a:off x="3009900" y="3113988"/>
            <a:ext cx="2514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61" idx="2"/>
            <a:endCxn id="69" idx="0"/>
          </p:cNvCxnSpPr>
          <p:nvPr/>
        </p:nvCxnSpPr>
        <p:spPr>
          <a:xfrm flipH="1">
            <a:off x="3009900" y="3418788"/>
            <a:ext cx="2514600" cy="1762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62" idx="2"/>
          </p:cNvCxnSpPr>
          <p:nvPr/>
        </p:nvCxnSpPr>
        <p:spPr>
          <a:xfrm flipH="1">
            <a:off x="3048000" y="3418788"/>
            <a:ext cx="163830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62" idx="2"/>
            <a:endCxn id="69" idx="0"/>
          </p:cNvCxnSpPr>
          <p:nvPr/>
        </p:nvCxnSpPr>
        <p:spPr>
          <a:xfrm flipH="1">
            <a:off x="3009900" y="3418788"/>
            <a:ext cx="1676400" cy="1762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63" idx="2"/>
            <a:endCxn id="64" idx="0"/>
          </p:cNvCxnSpPr>
          <p:nvPr/>
        </p:nvCxnSpPr>
        <p:spPr>
          <a:xfrm flipH="1">
            <a:off x="3009900" y="3418788"/>
            <a:ext cx="83820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63" idx="2"/>
            <a:endCxn id="69" idx="0"/>
          </p:cNvCxnSpPr>
          <p:nvPr/>
        </p:nvCxnSpPr>
        <p:spPr>
          <a:xfrm flipH="1">
            <a:off x="3009900" y="3418788"/>
            <a:ext cx="838200" cy="1762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68" idx="0"/>
          </p:cNvCxnSpPr>
          <p:nvPr/>
        </p:nvCxnSpPr>
        <p:spPr>
          <a:xfrm flipH="1" flipV="1">
            <a:off x="3048000" y="2293855"/>
            <a:ext cx="800100" cy="1810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67" idx="0"/>
            <a:endCxn id="4" idx="2"/>
          </p:cNvCxnSpPr>
          <p:nvPr/>
        </p:nvCxnSpPr>
        <p:spPr>
          <a:xfrm flipH="1" flipV="1">
            <a:off x="3048000" y="2293855"/>
            <a:ext cx="1638300" cy="1810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40" idx="0"/>
            <a:endCxn id="4" idx="2"/>
          </p:cNvCxnSpPr>
          <p:nvPr/>
        </p:nvCxnSpPr>
        <p:spPr>
          <a:xfrm flipH="1" flipV="1">
            <a:off x="3048000" y="2293855"/>
            <a:ext cx="2476500" cy="1810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68" idx="2"/>
            <a:endCxn id="69" idx="0"/>
          </p:cNvCxnSpPr>
          <p:nvPr/>
        </p:nvCxnSpPr>
        <p:spPr>
          <a:xfrm flipH="1">
            <a:off x="3009900" y="4409388"/>
            <a:ext cx="838200" cy="772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67" idx="2"/>
            <a:endCxn id="69" idx="0"/>
          </p:cNvCxnSpPr>
          <p:nvPr/>
        </p:nvCxnSpPr>
        <p:spPr>
          <a:xfrm flipH="1">
            <a:off x="3009900" y="4409388"/>
            <a:ext cx="1676400" cy="772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40" idx="2"/>
            <a:endCxn id="69" idx="0"/>
          </p:cNvCxnSpPr>
          <p:nvPr/>
        </p:nvCxnSpPr>
        <p:spPr>
          <a:xfrm flipH="1">
            <a:off x="3009900" y="4409388"/>
            <a:ext cx="2514600" cy="772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67" idx="0"/>
            <a:endCxn id="59" idx="2"/>
          </p:cNvCxnSpPr>
          <p:nvPr/>
        </p:nvCxnSpPr>
        <p:spPr>
          <a:xfrm flipH="1" flipV="1">
            <a:off x="3009900" y="3418788"/>
            <a:ext cx="167640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40" idx="0"/>
            <a:endCxn id="59" idx="2"/>
          </p:cNvCxnSpPr>
          <p:nvPr/>
        </p:nvCxnSpPr>
        <p:spPr>
          <a:xfrm flipH="1" flipV="1">
            <a:off x="3009900" y="3418788"/>
            <a:ext cx="251460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67" idx="0"/>
            <a:endCxn id="64" idx="0"/>
          </p:cNvCxnSpPr>
          <p:nvPr/>
        </p:nvCxnSpPr>
        <p:spPr>
          <a:xfrm flipH="1">
            <a:off x="3009900" y="4104588"/>
            <a:ext cx="1676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68" idx="0"/>
            <a:endCxn id="59" idx="2"/>
          </p:cNvCxnSpPr>
          <p:nvPr/>
        </p:nvCxnSpPr>
        <p:spPr>
          <a:xfrm flipH="1" flipV="1">
            <a:off x="3009900" y="3418788"/>
            <a:ext cx="83820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40" idx="0"/>
            <a:endCxn id="64" idx="0"/>
          </p:cNvCxnSpPr>
          <p:nvPr/>
        </p:nvCxnSpPr>
        <p:spPr>
          <a:xfrm flipH="1">
            <a:off x="3009900" y="4104588"/>
            <a:ext cx="2514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73" idx="0"/>
            <a:endCxn id="4" idx="2"/>
          </p:cNvCxnSpPr>
          <p:nvPr/>
        </p:nvCxnSpPr>
        <p:spPr>
          <a:xfrm flipH="1" flipV="1">
            <a:off x="3048000" y="2293855"/>
            <a:ext cx="800100" cy="2887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72" idx="0"/>
          </p:cNvCxnSpPr>
          <p:nvPr/>
        </p:nvCxnSpPr>
        <p:spPr>
          <a:xfrm flipH="1" flipV="1">
            <a:off x="3048000" y="2293855"/>
            <a:ext cx="1638300" cy="2887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41" idx="0"/>
            <a:endCxn id="4" idx="2"/>
          </p:cNvCxnSpPr>
          <p:nvPr/>
        </p:nvCxnSpPr>
        <p:spPr>
          <a:xfrm flipH="1" flipV="1">
            <a:off x="3048000" y="2293855"/>
            <a:ext cx="2476500" cy="2885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73" idx="0"/>
            <a:endCxn id="59" idx="2"/>
          </p:cNvCxnSpPr>
          <p:nvPr/>
        </p:nvCxnSpPr>
        <p:spPr>
          <a:xfrm flipH="1" flipV="1">
            <a:off x="3009900" y="3418788"/>
            <a:ext cx="838200" cy="1762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>
            <a:stCxn id="72" idx="0"/>
            <a:endCxn id="59" idx="2"/>
          </p:cNvCxnSpPr>
          <p:nvPr/>
        </p:nvCxnSpPr>
        <p:spPr>
          <a:xfrm flipH="1" flipV="1">
            <a:off x="3009900" y="3418788"/>
            <a:ext cx="1676400" cy="1762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41" idx="0"/>
          </p:cNvCxnSpPr>
          <p:nvPr/>
        </p:nvCxnSpPr>
        <p:spPr>
          <a:xfrm flipH="1" flipV="1">
            <a:off x="3009900" y="3418788"/>
            <a:ext cx="2514600" cy="17604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73" idx="0"/>
            <a:endCxn id="64" idx="2"/>
          </p:cNvCxnSpPr>
          <p:nvPr/>
        </p:nvCxnSpPr>
        <p:spPr>
          <a:xfrm flipH="1" flipV="1">
            <a:off x="3009900" y="4409388"/>
            <a:ext cx="838200" cy="772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stCxn id="72" idx="0"/>
            <a:endCxn id="64" idx="2"/>
          </p:cNvCxnSpPr>
          <p:nvPr/>
        </p:nvCxnSpPr>
        <p:spPr>
          <a:xfrm flipH="1" flipV="1">
            <a:off x="3009900" y="4409388"/>
            <a:ext cx="1676400" cy="772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>
            <a:stCxn id="41" idx="0"/>
            <a:endCxn id="64" idx="2"/>
          </p:cNvCxnSpPr>
          <p:nvPr/>
        </p:nvCxnSpPr>
        <p:spPr>
          <a:xfrm flipH="1" flipV="1">
            <a:off x="3009900" y="4409388"/>
            <a:ext cx="2514600" cy="769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72" idx="0"/>
            <a:endCxn id="69" idx="0"/>
          </p:cNvCxnSpPr>
          <p:nvPr/>
        </p:nvCxnSpPr>
        <p:spPr>
          <a:xfrm flipH="1">
            <a:off x="3009900" y="5181600"/>
            <a:ext cx="1676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stCxn id="41" idx="0"/>
          </p:cNvCxnSpPr>
          <p:nvPr/>
        </p:nvCxnSpPr>
        <p:spPr>
          <a:xfrm flipH="1">
            <a:off x="3009900" y="5179243"/>
            <a:ext cx="2514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stCxn id="4" idx="2"/>
            <a:endCxn id="59" idx="0"/>
          </p:cNvCxnSpPr>
          <p:nvPr/>
        </p:nvCxnSpPr>
        <p:spPr>
          <a:xfrm flipH="1">
            <a:off x="3009900" y="2293855"/>
            <a:ext cx="38100" cy="820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>
            <a:stCxn id="4" idx="2"/>
            <a:endCxn id="64" idx="0"/>
          </p:cNvCxnSpPr>
          <p:nvPr/>
        </p:nvCxnSpPr>
        <p:spPr>
          <a:xfrm flipH="1">
            <a:off x="3009900" y="2293855"/>
            <a:ext cx="38100" cy="1810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>
            <a:stCxn id="4" idx="2"/>
            <a:endCxn id="69" idx="0"/>
          </p:cNvCxnSpPr>
          <p:nvPr/>
        </p:nvCxnSpPr>
        <p:spPr>
          <a:xfrm flipH="1">
            <a:off x="3009900" y="2293855"/>
            <a:ext cx="38100" cy="2887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>
            <a:stCxn id="69" idx="0"/>
            <a:endCxn id="4" idx="2"/>
          </p:cNvCxnSpPr>
          <p:nvPr/>
        </p:nvCxnSpPr>
        <p:spPr>
          <a:xfrm flipV="1">
            <a:off x="3009900" y="2293855"/>
            <a:ext cx="38100" cy="2887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>
            <a:stCxn id="69" idx="0"/>
            <a:endCxn id="59" idx="2"/>
          </p:cNvCxnSpPr>
          <p:nvPr/>
        </p:nvCxnSpPr>
        <p:spPr>
          <a:xfrm flipV="1">
            <a:off x="3009900" y="3418788"/>
            <a:ext cx="0" cy="1762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69" idx="0"/>
            <a:endCxn id="64" idx="2"/>
          </p:cNvCxnSpPr>
          <p:nvPr/>
        </p:nvCxnSpPr>
        <p:spPr>
          <a:xfrm flipV="1">
            <a:off x="3009900" y="4409388"/>
            <a:ext cx="0" cy="772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stCxn id="64" idx="2"/>
          </p:cNvCxnSpPr>
          <p:nvPr/>
        </p:nvCxnSpPr>
        <p:spPr>
          <a:xfrm>
            <a:off x="3009900" y="4409388"/>
            <a:ext cx="0" cy="769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64" idx="0"/>
          </p:cNvCxnSpPr>
          <p:nvPr/>
        </p:nvCxnSpPr>
        <p:spPr>
          <a:xfrm flipV="1">
            <a:off x="3009900" y="3418788"/>
            <a:ext cx="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>
            <a:endCxn id="4" idx="2"/>
          </p:cNvCxnSpPr>
          <p:nvPr/>
        </p:nvCxnSpPr>
        <p:spPr>
          <a:xfrm flipV="1">
            <a:off x="3009900" y="2293855"/>
            <a:ext cx="38100" cy="1810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>
          <a:xfrm>
            <a:off x="3009900" y="3266388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>
            <a:stCxn id="59" idx="2"/>
            <a:endCxn id="69" idx="0"/>
          </p:cNvCxnSpPr>
          <p:nvPr/>
        </p:nvCxnSpPr>
        <p:spPr>
          <a:xfrm>
            <a:off x="3009900" y="3418788"/>
            <a:ext cx="0" cy="1762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>
            <a:stCxn id="59" idx="2"/>
            <a:endCxn id="64" idx="0"/>
          </p:cNvCxnSpPr>
          <p:nvPr/>
        </p:nvCxnSpPr>
        <p:spPr>
          <a:xfrm>
            <a:off x="3009900" y="3418788"/>
            <a:ext cx="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59" idx="0"/>
            <a:endCxn id="4" idx="2"/>
          </p:cNvCxnSpPr>
          <p:nvPr/>
        </p:nvCxnSpPr>
        <p:spPr>
          <a:xfrm flipV="1">
            <a:off x="3009900" y="2293855"/>
            <a:ext cx="38100" cy="820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6210300" y="452735"/>
            <a:ext cx="2705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Possible Paths</a:t>
            </a:r>
            <a:br>
              <a:rPr lang="en-US" dirty="0"/>
            </a:br>
            <a:r>
              <a:rPr lang="en-US" dirty="0"/>
              <a:t>(Not ignoring the buttons to skip between rounds)</a:t>
            </a:r>
          </a:p>
        </p:txBody>
      </p:sp>
      <p:sp>
        <p:nvSpPr>
          <p:cNvPr id="96" name="Rectangle 95"/>
          <p:cNvSpPr/>
          <p:nvPr/>
        </p:nvSpPr>
        <p:spPr>
          <a:xfrm>
            <a:off x="2812723" y="627089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0" name="Straight Arrow Connector 99"/>
          <p:cNvCxnSpPr>
            <a:cxnSpLocks/>
            <a:endCxn id="96" idx="0"/>
          </p:cNvCxnSpPr>
          <p:nvPr/>
        </p:nvCxnSpPr>
        <p:spPr>
          <a:xfrm flipH="1">
            <a:off x="3003223" y="5496329"/>
            <a:ext cx="2514600" cy="7745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96" idx="0"/>
            <a:endCxn id="4" idx="2"/>
          </p:cNvCxnSpPr>
          <p:nvPr/>
        </p:nvCxnSpPr>
        <p:spPr>
          <a:xfrm flipV="1">
            <a:off x="3003223" y="2293855"/>
            <a:ext cx="44777" cy="3977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6" idx="0"/>
            <a:endCxn id="59" idx="2"/>
          </p:cNvCxnSpPr>
          <p:nvPr/>
        </p:nvCxnSpPr>
        <p:spPr>
          <a:xfrm flipV="1">
            <a:off x="3003223" y="3418788"/>
            <a:ext cx="6677" cy="2852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6" idx="0"/>
            <a:endCxn id="64" idx="2"/>
          </p:cNvCxnSpPr>
          <p:nvPr/>
        </p:nvCxnSpPr>
        <p:spPr>
          <a:xfrm flipV="1">
            <a:off x="3003223" y="4409388"/>
            <a:ext cx="6677" cy="1861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96" idx="0"/>
            <a:endCxn id="69" idx="2"/>
          </p:cNvCxnSpPr>
          <p:nvPr/>
        </p:nvCxnSpPr>
        <p:spPr>
          <a:xfrm flipV="1">
            <a:off x="3003223" y="5486400"/>
            <a:ext cx="6677" cy="784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1984653"/>
      </p:ext>
    </p:extLst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/>
          <p:cNvSpPr txBox="1"/>
          <p:nvPr/>
        </p:nvSpPr>
        <p:spPr>
          <a:xfrm>
            <a:off x="228600" y="642878"/>
            <a:ext cx="30099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Helvetica" pitchFamily="50" charset="0"/>
              </a:rPr>
              <a:t>Introduction</a:t>
            </a:r>
            <a:br>
              <a:rPr lang="en-US" sz="3600" dirty="0">
                <a:latin typeface="Helvetica" pitchFamily="50" charset="0"/>
              </a:rPr>
            </a:br>
            <a:br>
              <a:rPr lang="en-US" sz="3600" dirty="0">
                <a:latin typeface="Helvetica" pitchFamily="50" charset="0"/>
              </a:rPr>
            </a:br>
            <a:r>
              <a:rPr lang="en-US" sz="3600" dirty="0">
                <a:latin typeface="Helvetica" pitchFamily="50" charset="0"/>
              </a:rPr>
              <a:t>Round 1</a:t>
            </a:r>
            <a:br>
              <a:rPr lang="en-US" sz="3600" dirty="0">
                <a:latin typeface="Helvetica" pitchFamily="50" charset="0"/>
              </a:rPr>
            </a:br>
            <a:br>
              <a:rPr lang="en-US" sz="3600" dirty="0">
                <a:latin typeface="Helvetica" pitchFamily="50" charset="0"/>
              </a:rPr>
            </a:br>
            <a:r>
              <a:rPr lang="en-US" sz="3600" dirty="0">
                <a:latin typeface="Helvetica" pitchFamily="50" charset="0"/>
              </a:rPr>
              <a:t>Round 2</a:t>
            </a:r>
            <a:br>
              <a:rPr lang="en-US" sz="3600" dirty="0">
                <a:latin typeface="Helvetica" pitchFamily="50" charset="0"/>
              </a:rPr>
            </a:br>
            <a:br>
              <a:rPr lang="en-US" sz="3600" dirty="0">
                <a:latin typeface="Helvetica" pitchFamily="50" charset="0"/>
              </a:rPr>
            </a:br>
            <a:r>
              <a:rPr lang="en-US" sz="3600" dirty="0">
                <a:latin typeface="Helvetica" pitchFamily="50" charset="0"/>
              </a:rPr>
              <a:t>Round 3</a:t>
            </a:r>
            <a:br>
              <a:rPr lang="en-US" sz="3600" dirty="0">
                <a:latin typeface="Helvetica" pitchFamily="50" charset="0"/>
              </a:rPr>
            </a:br>
            <a:br>
              <a:rPr lang="en-US" sz="3600" dirty="0">
                <a:latin typeface="Helvetica" pitchFamily="50" charset="0"/>
              </a:rPr>
            </a:br>
            <a:r>
              <a:rPr lang="en-US" sz="3600" dirty="0">
                <a:latin typeface="Helvetica" pitchFamily="50" charset="0"/>
              </a:rPr>
              <a:t>Round 4</a:t>
            </a:r>
            <a:br>
              <a:rPr lang="en-US" sz="3600" dirty="0">
                <a:latin typeface="Helvetica" pitchFamily="50" charset="0"/>
              </a:rPr>
            </a:br>
            <a:br>
              <a:rPr lang="en-US" sz="3200" dirty="0">
                <a:latin typeface="Helvetica" pitchFamily="50" charset="0"/>
              </a:rPr>
            </a:br>
            <a:r>
              <a:rPr lang="en-US" sz="3600" dirty="0">
                <a:latin typeface="Helvetica" pitchFamily="50" charset="0"/>
              </a:rPr>
              <a:t>Credits</a:t>
            </a:r>
            <a:endParaRPr lang="en-US" sz="3200" dirty="0">
              <a:latin typeface="Helvetica" pitchFamily="50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500" y="1989055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72100" y="1989055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7" name="Rectangle 6"/>
          <p:cNvSpPr/>
          <p:nvPr/>
        </p:nvSpPr>
        <p:spPr>
          <a:xfrm>
            <a:off x="4533900" y="1989055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3695700" y="1989055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59" name="Rectangle 58"/>
          <p:cNvSpPr/>
          <p:nvPr/>
        </p:nvSpPr>
        <p:spPr>
          <a:xfrm>
            <a:off x="2819400" y="31139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5334000" y="31139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495800" y="31139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3" name="Rectangle 62"/>
          <p:cNvSpPr/>
          <p:nvPr/>
        </p:nvSpPr>
        <p:spPr>
          <a:xfrm>
            <a:off x="3657600" y="31139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819400" y="41045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4495800" y="41045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8" name="Rectangle 67"/>
          <p:cNvSpPr/>
          <p:nvPr/>
        </p:nvSpPr>
        <p:spPr>
          <a:xfrm>
            <a:off x="3657600" y="41045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819400" y="5181600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4495800" y="5181600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73" name="Rectangle 72"/>
          <p:cNvSpPr/>
          <p:nvPr/>
        </p:nvSpPr>
        <p:spPr>
          <a:xfrm>
            <a:off x="3657600" y="5181600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74" name="Rectangle 73"/>
          <p:cNvSpPr/>
          <p:nvPr/>
        </p:nvSpPr>
        <p:spPr>
          <a:xfrm>
            <a:off x="3124200" y="914400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1" name="Straight Arrow Connector 100"/>
          <p:cNvCxnSpPr>
            <a:stCxn id="7" idx="3"/>
            <a:endCxn id="6" idx="1"/>
          </p:cNvCxnSpPr>
          <p:nvPr/>
        </p:nvCxnSpPr>
        <p:spPr>
          <a:xfrm>
            <a:off x="4914900" y="2141455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334000" y="4104588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334000" y="5179243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cxnSp>
        <p:nvCxnSpPr>
          <p:cNvPr id="16" name="Straight Arrow Connector 15"/>
          <p:cNvCxnSpPr>
            <a:stCxn id="6" idx="2"/>
            <a:endCxn id="59" idx="0"/>
          </p:cNvCxnSpPr>
          <p:nvPr/>
        </p:nvCxnSpPr>
        <p:spPr>
          <a:xfrm flipH="1">
            <a:off x="3009900" y="2293855"/>
            <a:ext cx="2552700" cy="8201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210300" y="452735"/>
            <a:ext cx="2514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Paths for one slide</a:t>
            </a:r>
            <a:br>
              <a:rPr lang="en-US" dirty="0"/>
            </a:br>
            <a:endParaRPr lang="en-US" dirty="0"/>
          </a:p>
        </p:txBody>
      </p:sp>
      <p:cxnSp>
        <p:nvCxnSpPr>
          <p:cNvPr id="5" name="Straight Arrow Connector 4"/>
          <p:cNvCxnSpPr>
            <a:cxnSpLocks/>
          </p:cNvCxnSpPr>
          <p:nvPr/>
        </p:nvCxnSpPr>
        <p:spPr>
          <a:xfrm flipH="1">
            <a:off x="3009900" y="2286000"/>
            <a:ext cx="2514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2"/>
            <a:endCxn id="64" idx="0"/>
          </p:cNvCxnSpPr>
          <p:nvPr/>
        </p:nvCxnSpPr>
        <p:spPr>
          <a:xfrm flipH="1">
            <a:off x="3009900" y="2293855"/>
            <a:ext cx="2552700" cy="1810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2"/>
            <a:endCxn id="69" idx="0"/>
          </p:cNvCxnSpPr>
          <p:nvPr/>
        </p:nvCxnSpPr>
        <p:spPr>
          <a:xfrm flipH="1">
            <a:off x="3009900" y="2293855"/>
            <a:ext cx="2552700" cy="2887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2819400" y="6258612"/>
            <a:ext cx="3810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629397"/>
      </p:ext>
    </p:extLst>
  </p:cSld>
  <p:clrMapOvr>
    <a:masterClrMapping/>
  </p:clrMapOvr>
  <p:transition advClick="0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Helvetica</vt:lpstr>
      <vt:lpstr>Office Theme</vt:lpstr>
      <vt:lpstr>Nathaniel Thornton Project 2 Screen Flows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Nate</dc:creator>
  <cp:lastModifiedBy>Nate</cp:lastModifiedBy>
  <cp:revision>9</cp:revision>
  <dcterms:created xsi:type="dcterms:W3CDTF">2017-04-11T18:52:56Z</dcterms:created>
  <dcterms:modified xsi:type="dcterms:W3CDTF">2017-04-25T19:04:53Z</dcterms:modified>
</cp:coreProperties>
</file>