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9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e" initials="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68" d="100"/>
          <a:sy n="68" d="100"/>
        </p:scale>
        <p:origin x="-78" y="-9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199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4-18T23:00:03.887" idx="1">
    <p:pos x="7517" y="483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4-18T23:00:03.887" idx="2">
    <p:pos x="7517" y="483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E22C6-5F3A-4F6C-9E03-16DDD48B86E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F0FE7-D60C-4BAD-8119-0418463BAB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F0FE7-D60C-4BAD-8119-0418463BABC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F0FE7-D60C-4BAD-8119-0418463BABC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620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8606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472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76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583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185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666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71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594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435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1778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DD10-FA6E-4ABA-9255-6E4A74479A4F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69CCA-CA83-4B38-A3C9-89F170A85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4907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12" Type="http://schemas.openxmlformats.org/officeDocument/2006/relationships/slide" Target="slide4.xml"/><Relationship Id="rId2" Type="http://schemas.openxmlformats.org/officeDocument/2006/relationships/audio" Target="file:///C:\Users\Nate\Documents\173932__johnsonbrandediting__ding-ding-small-bell.wav" TargetMode="External"/><Relationship Id="rId1" Type="http://schemas.openxmlformats.org/officeDocument/2006/relationships/audio" Target="../media/audio1.wav"/><Relationship Id="rId6" Type="http://schemas.openxmlformats.org/officeDocument/2006/relationships/slide" Target="slide1.xml"/><Relationship Id="rId11" Type="http://schemas.openxmlformats.org/officeDocument/2006/relationships/slide" Target="slide3.xml"/><Relationship Id="rId5" Type="http://schemas.openxmlformats.org/officeDocument/2006/relationships/image" Target="../media/image2.png"/><Relationship Id="rId10" Type="http://schemas.openxmlformats.org/officeDocument/2006/relationships/slide" Target="slide2.xml"/><Relationship Id="rId4" Type="http://schemas.openxmlformats.org/officeDocument/2006/relationships/image" Target="../media/image1.png"/><Relationship Id="rId9" Type="http://schemas.openxmlformats.org/officeDocument/2006/relationships/image" Target="../media/image5.pn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slide" Target="slide4.xml"/><Relationship Id="rId4" Type="http://schemas.openxmlformats.org/officeDocument/2006/relationships/slide" Target="slide1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e\Downloads\AudioQuestionExample.mp3" TargetMode="External"/><Relationship Id="rId6" Type="http://schemas.openxmlformats.org/officeDocument/2006/relationships/slide" Target="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2.png"/><Relationship Id="rId9" Type="http://schemas.openxmlformats.org/officeDocument/2006/relationships/comments" Target="../comments/commen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893"/>
            <a:ext cx="12192000" cy="2573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767442"/>
            <a:ext cx="11704321" cy="3771901"/>
          </a:xfrm>
        </p:spPr>
        <p:txBody>
          <a:bodyPr anchor="t">
            <a:noAutofit/>
          </a:bodyPr>
          <a:lstStyle/>
          <a:p>
            <a:r>
              <a:rPr lang="en-US" sz="3600" dirty="0" smtClean="0">
                <a:latin typeface="Helvetica" pitchFamily="50" charset="0"/>
              </a:rPr>
              <a:t>What is the bestselling home video game </a:t>
            </a:r>
            <a:r>
              <a:rPr lang="en-US" sz="3600" dirty="0" smtClean="0">
                <a:latin typeface="Helvetica" pitchFamily="50" charset="0"/>
              </a:rPr>
              <a:t>console</a:t>
            </a:r>
            <a:r>
              <a:rPr lang="en-US" sz="3600" dirty="0" smtClean="0">
                <a:latin typeface="Helvetica" pitchFamily="50" charset="0"/>
              </a:rPr>
              <a:t>?</a:t>
            </a:r>
            <a:endParaRPr lang="en-US" sz="3600" dirty="0">
              <a:latin typeface="Helvetica" pitchFamily="50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009717" y="157608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6" action="ppaction://hlinksldjump"/>
          </p:cNvPr>
          <p:cNvSpPr/>
          <p:nvPr/>
        </p:nvSpPr>
        <p:spPr>
          <a:xfrm rot="10800000">
            <a:off x="10450862" y="161749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406254" y="159730"/>
            <a:ext cx="452120" cy="22663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57132" y="157608"/>
            <a:ext cx="452121" cy="22876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hlinkClick r:id="" action="ppaction://hlinkshowjump?jump=nextslide"/>
          </p:cNvPr>
          <p:cNvSpPr/>
          <p:nvPr/>
        </p:nvSpPr>
        <p:spPr>
          <a:xfrm>
            <a:off x="1942743" y="51985"/>
            <a:ext cx="215318" cy="22106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9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4648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1140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28599" y="4715547"/>
            <a:ext cx="380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Sony, PlayStation 2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4647" y="4707633"/>
            <a:ext cx="380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Nintendo, Wii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41139" y="4706620"/>
            <a:ext cx="380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Microsoft, Xbox One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20" name="Rectangle 19">
            <a:hlinkClick r:id="rId6" action="ppaction://hlinksldjump"/>
          </p:cNvPr>
          <p:cNvSpPr/>
          <p:nvPr/>
        </p:nvSpPr>
        <p:spPr>
          <a:xfrm>
            <a:off x="42725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hlinkClick r:id="rId10" action="ppaction://hlinksldjump"/>
          </p:cNvPr>
          <p:cNvSpPr/>
          <p:nvPr/>
        </p:nvSpPr>
        <p:spPr>
          <a:xfrm>
            <a:off x="807412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hlinkClick r:id="rId11" action="ppaction://hlinksldjump"/>
          </p:cNvPr>
          <p:cNvSpPr/>
          <p:nvPr/>
        </p:nvSpPr>
        <p:spPr>
          <a:xfrm>
            <a:off x="118756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Rectangle 22">
            <a:hlinkClick r:id="rId12" action="ppaction://hlinksldjump"/>
          </p:cNvPr>
          <p:cNvSpPr/>
          <p:nvPr/>
        </p:nvSpPr>
        <p:spPr>
          <a:xfrm>
            <a:off x="1562658" y="52300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387" y="1434905"/>
            <a:ext cx="668665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Correct!</a:t>
            </a:r>
            <a:endParaRPr lang="en-US" sz="1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25758" y="2418694"/>
            <a:ext cx="7519627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Inc</a:t>
            </a:r>
            <a:r>
              <a:rPr lang="en-US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orrect.</a:t>
            </a:r>
            <a:endParaRPr lang="en-US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" name="186896__mrmacross__negativebuzz.wav">
            <a:hlinkClick r:id="" action="ppaction://media"/>
          </p:cNvPr>
          <p:cNvPicPr>
            <a:picLocks noRot="1" noChangeAspect="1"/>
          </p:cNvPicPr>
          <p:nvPr>
            <a:wavAudioFile r:embed="rId1" name="186896__mrmacross__negativebuzz.wav"/>
          </p:nvPr>
        </p:nvPicPr>
        <p:blipFill>
          <a:blip r:embed="rId13" cstate="print"/>
          <a:stretch>
            <a:fillRect/>
          </a:stretch>
        </p:blipFill>
        <p:spPr>
          <a:xfrm>
            <a:off x="8475785" y="0"/>
            <a:ext cx="304800" cy="304800"/>
          </a:xfrm>
          <a:prstGeom prst="rect">
            <a:avLst/>
          </a:prstGeom>
        </p:spPr>
      </p:pic>
      <p:pic>
        <p:nvPicPr>
          <p:cNvPr id="28" name="173932__johnsonbrandediting__ding-ding-small-bell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tretch>
            <a:fillRect/>
          </a:stretch>
        </p:blipFill>
        <p:spPr>
          <a:xfrm>
            <a:off x="6590714" y="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089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87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60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387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19" grpId="0"/>
      <p:bldP spid="25" grpId="0"/>
      <p:bldP spid="25" grpId="1"/>
      <p:bldP spid="25" grpId="2"/>
      <p:bldP spid="25" grpId="3"/>
      <p:bldP spid="26" grpId="0"/>
      <p:bldP spid="2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893"/>
            <a:ext cx="12192000" cy="2573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767442"/>
            <a:ext cx="11704321" cy="3771901"/>
          </a:xfrm>
        </p:spPr>
        <p:txBody>
          <a:bodyPr anchor="t">
            <a:noAutofit/>
          </a:bodyPr>
          <a:lstStyle/>
          <a:p>
            <a:r>
              <a:rPr lang="en-US" sz="3600" dirty="0" smtClean="0">
                <a:latin typeface="Helvetica" pitchFamily="50" charset="0"/>
              </a:rPr>
              <a:t>Which of these games had the longest span of time between the games initial release and the initial release of the game’s remake?</a:t>
            </a:r>
            <a:endParaRPr lang="en-US" sz="3600" dirty="0">
              <a:latin typeface="Helvetica" pitchFamily="50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043055" y="159730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4" action="ppaction://hlinksldjump"/>
          </p:cNvPr>
          <p:cNvSpPr/>
          <p:nvPr/>
        </p:nvSpPr>
        <p:spPr>
          <a:xfrm rot="10800000">
            <a:off x="10484200" y="163871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39579" y="159730"/>
            <a:ext cx="452120" cy="22663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11889" y="155312"/>
            <a:ext cx="452121" cy="231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9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4648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1140" y="4737100"/>
            <a:ext cx="3802702" cy="170229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28599" y="4715547"/>
            <a:ext cx="38027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Arial Black" panose="020B0A04020102020204" pitchFamily="34" charset="0"/>
              </a:rPr>
              <a:t>The Legend of Zelda: Ocarina of Time</a:t>
            </a:r>
          </a:p>
          <a:p>
            <a:r>
              <a:rPr lang="en-US" b="1" dirty="0">
                <a:latin typeface="Arial Black" panose="020B0A04020102020204" pitchFamily="34" charset="0"/>
              </a:rPr>
              <a:t>and</a:t>
            </a:r>
          </a:p>
          <a:p>
            <a:r>
              <a:rPr lang="en-US" b="1" i="1" dirty="0">
                <a:latin typeface="Arial Black" panose="020B0A04020102020204" pitchFamily="34" charset="0"/>
              </a:rPr>
              <a:t>The Legend of Zelda: Ocarina of Time 3D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94647" y="4707633"/>
            <a:ext cx="380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 Black" panose="020B0A04020102020204" pitchFamily="34" charset="0"/>
              </a:rPr>
              <a:t>Grim Fandango</a:t>
            </a:r>
            <a:br>
              <a:rPr lang="en-US" b="1" i="1" dirty="0" smtClean="0">
                <a:latin typeface="Arial Black" panose="020B0A04020102020204" pitchFamily="34" charset="0"/>
              </a:rPr>
            </a:br>
            <a:r>
              <a:rPr lang="en-US" b="1" dirty="0" smtClean="0">
                <a:latin typeface="Arial Black" panose="020B0A04020102020204" pitchFamily="34" charset="0"/>
              </a:rPr>
              <a:t>and</a:t>
            </a:r>
            <a:r>
              <a:rPr lang="en-US" b="1" i="1" dirty="0" smtClean="0">
                <a:latin typeface="Arial Black" panose="020B0A04020102020204" pitchFamily="34" charset="0"/>
              </a:rPr>
              <a:t/>
            </a:r>
            <a:br>
              <a:rPr lang="en-US" b="1" i="1" dirty="0" smtClean="0">
                <a:latin typeface="Arial Black" panose="020B0A04020102020204" pitchFamily="34" charset="0"/>
              </a:rPr>
            </a:br>
            <a:r>
              <a:rPr lang="en-US" b="1" i="1" dirty="0" smtClean="0">
                <a:latin typeface="Arial Black" panose="020B0A04020102020204" pitchFamily="34" charset="0"/>
              </a:rPr>
              <a:t>Grim Fandango Remastered</a:t>
            </a:r>
            <a:endParaRPr lang="en-US" b="1" i="1" dirty="0"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41139" y="4706620"/>
            <a:ext cx="3802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Arial Black" panose="020B0A04020102020204" pitchFamily="34" charset="0"/>
              </a:rPr>
              <a:t>Teenage Mutant Ninja Turtles: Turtles in Time</a:t>
            </a:r>
            <a:br>
              <a:rPr lang="en-US" b="1" i="1" dirty="0">
                <a:latin typeface="Arial Black" panose="020B0A04020102020204" pitchFamily="34" charset="0"/>
              </a:rPr>
            </a:br>
            <a:r>
              <a:rPr lang="en-US" b="1" dirty="0">
                <a:latin typeface="Arial Black" panose="020B0A04020102020204" pitchFamily="34" charset="0"/>
              </a:rPr>
              <a:t>and</a:t>
            </a:r>
            <a:r>
              <a:rPr lang="en-US" b="1" i="1" dirty="0">
                <a:latin typeface="Arial Black" panose="020B0A04020102020204" pitchFamily="34" charset="0"/>
              </a:rPr>
              <a:t/>
            </a:r>
            <a:br>
              <a:rPr lang="en-US" b="1" i="1" dirty="0">
                <a:latin typeface="Arial Black" panose="020B0A04020102020204" pitchFamily="34" charset="0"/>
              </a:rPr>
            </a:br>
            <a:r>
              <a:rPr lang="en-US" b="1" i="1" dirty="0">
                <a:latin typeface="Arial Black" panose="020B0A04020102020204" pitchFamily="34" charset="0"/>
              </a:rPr>
              <a:t>Teenage Mutant Ninja Turtles: Turtles in Time Re-Shelled</a:t>
            </a:r>
            <a:endParaRPr lang="en-US" dirty="0">
              <a:latin typeface="Arial Black" panose="020B0A04020102020204" pitchFamily="34" charset="0"/>
            </a:endParaRPr>
          </a:p>
          <a:p>
            <a:endParaRPr lang="en-US" b="1" i="1" dirty="0">
              <a:latin typeface="Arial Black" panose="020B0A04020102020204" pitchFamily="34" charset="0"/>
            </a:endParaRPr>
          </a:p>
        </p:txBody>
      </p:sp>
      <p:sp>
        <p:nvSpPr>
          <p:cNvPr id="20" name="Rectangle 19">
            <a:hlinkClick r:id="rId4" action="ppaction://hlinksldjump"/>
          </p:cNvPr>
          <p:cNvSpPr/>
          <p:nvPr/>
        </p:nvSpPr>
        <p:spPr>
          <a:xfrm>
            <a:off x="42725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hlinkClick r:id="rId8" action="ppaction://hlinksldjump"/>
          </p:cNvPr>
          <p:cNvSpPr/>
          <p:nvPr/>
        </p:nvSpPr>
        <p:spPr>
          <a:xfrm>
            <a:off x="807412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hlinkClick r:id="rId9" action="ppaction://hlinksldjump"/>
          </p:cNvPr>
          <p:cNvSpPr/>
          <p:nvPr/>
        </p:nvSpPr>
        <p:spPr>
          <a:xfrm>
            <a:off x="118756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Right Arrow 22">
            <a:hlinkClick r:id="" action="ppaction://noaction"/>
          </p:cNvPr>
          <p:cNvSpPr/>
          <p:nvPr/>
        </p:nvSpPr>
        <p:spPr>
          <a:xfrm>
            <a:off x="1942743" y="51985"/>
            <a:ext cx="215318" cy="22106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10" action="ppaction://hlinksldjump"/>
          </p:cNvPr>
          <p:cNvSpPr/>
          <p:nvPr/>
        </p:nvSpPr>
        <p:spPr>
          <a:xfrm>
            <a:off x="1562658" y="52300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48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893"/>
            <a:ext cx="12192000" cy="2573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809" y="767442"/>
            <a:ext cx="10051111" cy="796315"/>
          </a:xfrm>
        </p:spPr>
        <p:txBody>
          <a:bodyPr anchor="t">
            <a:noAutofit/>
          </a:bodyPr>
          <a:lstStyle/>
          <a:p>
            <a:r>
              <a:rPr lang="en-US" sz="3600" dirty="0" smtClean="0">
                <a:latin typeface="Helvetica" pitchFamily="50" charset="0"/>
              </a:rPr>
              <a:t>What video game is this song from?</a:t>
            </a:r>
            <a:endParaRPr lang="en-US" sz="3600" dirty="0">
              <a:latin typeface="Helvetica" pitchFamily="50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043055" y="159730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6" action="ppaction://hlinksldjump"/>
          </p:cNvPr>
          <p:cNvSpPr/>
          <p:nvPr/>
        </p:nvSpPr>
        <p:spPr>
          <a:xfrm rot="10800000">
            <a:off x="10484200" y="163871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39579" y="159730"/>
            <a:ext cx="452120" cy="22663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11889" y="155312"/>
            <a:ext cx="452121" cy="231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6" action="ppaction://hlinksldjump"/>
          </p:cNvPr>
          <p:cNvSpPr/>
          <p:nvPr/>
        </p:nvSpPr>
        <p:spPr>
          <a:xfrm>
            <a:off x="42725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7412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8756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3" name="AudioQuestionExamp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04190" y="864706"/>
            <a:ext cx="1278836" cy="127883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199861" y="0"/>
            <a:ext cx="326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Answer:</a:t>
            </a:r>
            <a:r>
              <a:rPr lang="en-US" dirty="0" smtClean="0"/>
              <a:t> Sonic Boom Rise of Lyric</a:t>
            </a:r>
            <a:endParaRPr lang="en-US" dirty="0"/>
          </a:p>
        </p:txBody>
      </p:sp>
      <p:sp>
        <p:nvSpPr>
          <p:cNvPr id="25" name="Right Arrow 24">
            <a:hlinkClick r:id="" action="ppaction://noaction"/>
          </p:cNvPr>
          <p:cNvSpPr/>
          <p:nvPr/>
        </p:nvSpPr>
        <p:spPr>
          <a:xfrm>
            <a:off x="1942743" y="51985"/>
            <a:ext cx="215318" cy="22106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562658" y="52300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48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260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893"/>
            <a:ext cx="12192000" cy="2573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305" y="767442"/>
            <a:ext cx="11601616" cy="796315"/>
          </a:xfrm>
        </p:spPr>
        <p:txBody>
          <a:bodyPr anchor="t">
            <a:noAutofit/>
          </a:bodyPr>
          <a:lstStyle/>
          <a:p>
            <a:r>
              <a:rPr lang="en-US" sz="3600" dirty="0" smtClean="0">
                <a:latin typeface="Helvetica" pitchFamily="50" charset="0"/>
              </a:rPr>
              <a:t>What video game is this screenshot from?</a:t>
            </a:r>
            <a:endParaRPr lang="en-US" sz="3600" dirty="0">
              <a:latin typeface="Helvetica" pitchFamily="50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043055" y="159730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5" action="ppaction://hlinksldjump"/>
          </p:cNvPr>
          <p:cNvSpPr/>
          <p:nvPr/>
        </p:nvSpPr>
        <p:spPr>
          <a:xfrm rot="10800000">
            <a:off x="10484200" y="163871"/>
            <a:ext cx="469900" cy="213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39579" y="159730"/>
            <a:ext cx="452120" cy="22663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11889" y="155312"/>
            <a:ext cx="452121" cy="231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5" action="ppaction://hlinksldjump"/>
          </p:cNvPr>
          <p:cNvSpPr/>
          <p:nvPr/>
        </p:nvSpPr>
        <p:spPr>
          <a:xfrm>
            <a:off x="42725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hlinkClick r:id="rId6" action="ppaction://hlinksldjump"/>
          </p:cNvPr>
          <p:cNvSpPr/>
          <p:nvPr/>
        </p:nvSpPr>
        <p:spPr>
          <a:xfrm>
            <a:off x="807412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hlinkClick r:id="rId7" action="ppaction://hlinksldjump"/>
          </p:cNvPr>
          <p:cNvSpPr/>
          <p:nvPr/>
        </p:nvSpPr>
        <p:spPr>
          <a:xfrm>
            <a:off x="1187567" y="51985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9861" y="0"/>
            <a:ext cx="2491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Answer:</a:t>
            </a:r>
            <a:r>
              <a:rPr lang="en-US" dirty="0" smtClean="0"/>
              <a:t> Freedom Planet</a:t>
            </a:r>
            <a:endParaRPr lang="en-US" dirty="0"/>
          </a:p>
        </p:txBody>
      </p:sp>
      <p:pic>
        <p:nvPicPr>
          <p:cNvPr id="2050" name="Picture 2" descr="C:\Users\Nate\Downloads\426full-freedom-planet-screensho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9350" y="1680264"/>
            <a:ext cx="7249865" cy="40844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5" name="Right Arrow 14">
            <a:hlinkClick r:id="" action="ppaction://hlinkshowjump?jump=nextslide"/>
          </p:cNvPr>
          <p:cNvSpPr/>
          <p:nvPr/>
        </p:nvSpPr>
        <p:spPr>
          <a:xfrm>
            <a:off x="1942743" y="51985"/>
            <a:ext cx="215318" cy="22106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62658" y="52300"/>
            <a:ext cx="351692" cy="2210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48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Custom</PresentationFormat>
  <Paragraphs>34</Paragraphs>
  <Slides>4</Slides>
  <Notes>2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What is the bestselling home video game console?</vt:lpstr>
      <vt:lpstr>Which of these games had the longest span of time between the games initial release and the initial release of the game’s remake?</vt:lpstr>
      <vt:lpstr>What video game is this song from?</vt:lpstr>
      <vt:lpstr>What video game is this screenshot from?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Thornton, Nathaniel</dc:creator>
  <cp:lastModifiedBy>Nate</cp:lastModifiedBy>
  <cp:revision>20</cp:revision>
  <dcterms:created xsi:type="dcterms:W3CDTF">2017-04-07T17:52:42Z</dcterms:created>
  <dcterms:modified xsi:type="dcterms:W3CDTF">2017-04-19T03:42:12Z</dcterms:modified>
</cp:coreProperties>
</file>