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mpeg"/>
  <Default Extension="jpg" ContentType="image/jpeg"/>
  <Default Extension="m4v" ContentType="video/unknown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48"/>
  </p:normalViewPr>
  <p:slideViewPr>
    <p:cSldViewPr snapToGrid="0" snapToObjects="1">
      <p:cViewPr varScale="1">
        <p:scale>
          <a:sx n="90" d="100"/>
          <a:sy n="90" d="100"/>
        </p:scale>
        <p:origin x="232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392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7CD54-EC4C-DE42-A98F-98F9E7734797}" type="datetimeFigureOut">
              <a:rPr lang="en-US" smtClean="0"/>
              <a:t>2/28/17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04065-C880-C54B-A1B9-B2A2499D74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715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04065-C880-C54B-A1B9-B2A2499D74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21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40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297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9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780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64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5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91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090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51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6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27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0D26B-2202-CF46-967B-36E1919FDC9A}" type="datetimeFigureOut">
              <a:rPr lang="en-US" smtClean="0"/>
              <a:t>2/28/17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C922D-BE16-DA4A-B9A6-73F80052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1" Type="http://schemas.microsoft.com/office/2007/relationships/media" Target="../media/media2.m4v"/><Relationship Id="rId2" Type="http://schemas.openxmlformats.org/officeDocument/2006/relationships/video" Target="../media/media2.m4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dn3-www.cattime.com/assets/uploads/2011/08/best-kitten-names-1.jpg" TargetMode="External"/><Relationship Id="rId4" Type="http://schemas.openxmlformats.org/officeDocument/2006/relationships/hyperlink" Target="http://cdn2-www.dogtime.com/assets/uploads/gallery/30-impossibly-cute-puppies/impossibly-cute-puppy-8.jpg" TargetMode="External"/><Relationship Id="rId5" Type="http://schemas.openxmlformats.org/officeDocument/2006/relationships/hyperlink" Target="https://www.youtube.com/watch?v=a6KGPBflhiM" TargetMode="External"/><Relationship Id="rId6" Type="http://schemas.openxmlformats.org/officeDocument/2006/relationships/hyperlink" Target="http://www.soundbible.com/" TargetMode="External"/><Relationship Id="rId7" Type="http://schemas.openxmlformats.org/officeDocument/2006/relationships/hyperlink" Target="https://www.youtube.com/watch?v=eFks5BMZpOs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pbs.twimg.com/profile_images/562466745340817408/_nIu8KHX.jpe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Multimedia Slides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5-Point Star 4"/>
          <p:cNvSpPr/>
          <p:nvPr/>
        </p:nvSpPr>
        <p:spPr>
          <a:xfrm>
            <a:off x="5058888" y="5498275"/>
            <a:ext cx="1258784" cy="9975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617517" y="5569527"/>
            <a:ext cx="1258784" cy="9975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2646218" y="5569527"/>
            <a:ext cx="1258784" cy="9975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7194468" y="5498275"/>
            <a:ext cx="1258784" cy="9975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9807039" y="5498275"/>
            <a:ext cx="1258784" cy="9975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xplosion 1 9">
            <a:hlinkClick r:id="" action="ppaction://hlinkshowjump?jump=firstslide"/>
          </p:cNvPr>
          <p:cNvSpPr/>
          <p:nvPr/>
        </p:nvSpPr>
        <p:spPr>
          <a:xfrm>
            <a:off x="201881" y="190005"/>
            <a:ext cx="1045028" cy="93235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0261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Text Slide 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A B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Δ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E Z H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Θ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I K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Λ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M N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Ξ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O </a:t>
            </a:r>
            <a:r>
              <a:rPr lang="el-GR" dirty="0">
                <a:latin typeface="Times New Roman" charset="0"/>
                <a:ea typeface="Times New Roman" charset="0"/>
                <a:cs typeface="Times New Roman" charset="0"/>
              </a:rPr>
              <a:t>Π 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P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Σ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T Y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X </a:t>
            </a:r>
            <a:r>
              <a:rPr lang="el-GR" dirty="0" smtClean="0">
                <a:latin typeface="Times New Roman" charset="0"/>
                <a:ea typeface="Times New Roman" charset="0"/>
                <a:cs typeface="Times New Roman" charset="0"/>
              </a:rPr>
              <a:t>Ψ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l-GR" dirty="0">
                <a:latin typeface="Times New Roman" charset="0"/>
                <a:ea typeface="Times New Roman" charset="0"/>
                <a:cs typeface="Times New Roman" charset="0"/>
              </a:rPr>
              <a:t>Ω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Explosion 1 3">
            <a:hlinkClick r:id="" action="ppaction://hlinkshowjump?jump=firstslide"/>
          </p:cNvPr>
          <p:cNvSpPr/>
          <p:nvPr/>
        </p:nvSpPr>
        <p:spPr>
          <a:xfrm>
            <a:off x="2054431" y="4025735"/>
            <a:ext cx="2743200" cy="257694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Image Slide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201" y="1432131"/>
            <a:ext cx="4299857" cy="42998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0" y="4127380"/>
            <a:ext cx="2792561" cy="1687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058" y="3366572"/>
            <a:ext cx="4814207" cy="32094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058" y="1148556"/>
            <a:ext cx="3098360" cy="23237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6551"/>
            <a:ext cx="2907201" cy="2590829"/>
          </a:xfrm>
          <a:prstGeom prst="rect">
            <a:avLst/>
          </a:prstGeom>
        </p:spPr>
      </p:pic>
      <p:sp>
        <p:nvSpPr>
          <p:cNvPr id="9" name="Explosion 1 8">
            <a:hlinkClick r:id="" action="ppaction://hlinkshowjump?jump=firstslide"/>
          </p:cNvPr>
          <p:cNvSpPr/>
          <p:nvPr/>
        </p:nvSpPr>
        <p:spPr>
          <a:xfrm>
            <a:off x="4239491" y="6103917"/>
            <a:ext cx="546265" cy="66501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6966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Sound Slide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4" name="carnival-daniel_simon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89600" y="3594100"/>
            <a:ext cx="812800" cy="812800"/>
          </a:xfrm>
        </p:spPr>
      </p:pic>
      <p:sp>
        <p:nvSpPr>
          <p:cNvPr id="5" name="Explosion 1 4">
            <a:hlinkClick r:id="" action="ppaction://hlinkshowjump?jump=firstslide"/>
          </p:cNvPr>
          <p:cNvSpPr/>
          <p:nvPr/>
        </p:nvSpPr>
        <p:spPr>
          <a:xfrm>
            <a:off x="1314450" y="1557338"/>
            <a:ext cx="1343025" cy="1500187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799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" action="ppaction://hlinkshowjump?jump=firstslide"/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8128000"/>
          </a:xfrm>
        </p:spPr>
      </p:pic>
    </p:spTree>
    <p:extLst>
      <p:ext uri="{BB962C8B-B14F-4D97-AF65-F5344CB8AC3E}">
        <p14:creationId xmlns:p14="http://schemas.microsoft.com/office/powerpoint/2010/main" val="1405575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Animation Slide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Explosion 1 4">
            <a:hlinkClick r:id="" action="ppaction://hlinkshowjump?jump=firstslide"/>
          </p:cNvPr>
          <p:cNvSpPr/>
          <p:nvPr/>
        </p:nvSpPr>
        <p:spPr>
          <a:xfrm>
            <a:off x="1185863" y="1928813"/>
            <a:ext cx="4386262" cy="4014787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3724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36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68" decel="50000" autoRev="1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Slide</a:t>
            </a:r>
            <a:endParaRPr lang="en-US" dirty="0"/>
          </a:p>
        </p:txBody>
      </p:sp>
      <p:pic>
        <p:nvPicPr>
          <p:cNvPr id="4" name="Disaster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4421" y="1825624"/>
            <a:ext cx="8763989" cy="4860183"/>
          </a:xfrm>
        </p:spPr>
      </p:pic>
      <p:sp>
        <p:nvSpPr>
          <p:cNvPr id="5" name="Explosion 1 4">
            <a:hlinkClick r:id="" action="ppaction://hlinkshowjump?jump=firstslide"/>
          </p:cNvPr>
          <p:cNvSpPr/>
          <p:nvPr/>
        </p:nvSpPr>
        <p:spPr>
          <a:xfrm>
            <a:off x="428625" y="3414713"/>
            <a:ext cx="814388" cy="107156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275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Resources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https://pbs.twimg.com/profile_images/562466745340817408/_nIu8KHX.jpeg</a:t>
            </a:r>
            <a:endParaRPr lang="en-US" sz="1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1600" dirty="0" smtClean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http://cdn3-www.cattime.com/assets/uploads/2011/08/best-kitten-names-1.jpg</a:t>
            </a:r>
            <a:endParaRPr lang="en-US" sz="1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1600" dirty="0" smtClean="0">
                <a:latin typeface="Times New Roman" charset="0"/>
                <a:ea typeface="Times New Roman" charset="0"/>
                <a:cs typeface="Times New Roman" charset="0"/>
                <a:hlinkClick r:id="rId4"/>
              </a:rPr>
              <a:t>http://cdn2-www.dogtime.com/assets/uploads/gallery/30-impossibly-cute-puppies/impossibly-cute-puppy-8.jpg</a:t>
            </a:r>
            <a:endParaRPr lang="en-US" sz="1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1600" dirty="0" smtClean="0">
                <a:latin typeface="Times New Roman" charset="0"/>
                <a:ea typeface="Times New Roman" charset="0"/>
                <a:cs typeface="Times New Roman" charset="0"/>
                <a:hlinkClick r:id="rId5"/>
              </a:rPr>
              <a:t>https://www.youtube.com/watch?v=a6KGPBflhiM</a:t>
            </a:r>
            <a:endParaRPr lang="en-US" sz="1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1600" dirty="0" smtClean="0">
                <a:latin typeface="Times New Roman" charset="0"/>
                <a:ea typeface="Times New Roman" charset="0"/>
                <a:cs typeface="Times New Roman" charset="0"/>
                <a:hlinkClick r:id="rId6"/>
              </a:rPr>
              <a:t>www.soundbible.com</a:t>
            </a:r>
            <a:endParaRPr lang="en-US" sz="1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1600" dirty="0" smtClean="0">
                <a:latin typeface="Times New Roman" charset="0"/>
                <a:ea typeface="Times New Roman" charset="0"/>
                <a:cs typeface="Times New Roman" charset="0"/>
                <a:hlinkClick r:id="rId7"/>
              </a:rPr>
              <a:t>https://www.youtube.com/watch?v=eFks5BMZpOs</a:t>
            </a:r>
            <a:endParaRPr lang="en-US" sz="1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1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909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48</Words>
  <Application>Microsoft Macintosh PowerPoint</Application>
  <PresentationFormat>Widescreen</PresentationFormat>
  <Paragraphs>15</Paragraphs>
  <Slides>8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Calibri Light</vt:lpstr>
      <vt:lpstr>Times New Roman</vt:lpstr>
      <vt:lpstr>Arial</vt:lpstr>
      <vt:lpstr>Office Theme</vt:lpstr>
      <vt:lpstr>Multimedia Slides</vt:lpstr>
      <vt:lpstr>Text Slide </vt:lpstr>
      <vt:lpstr>Image Slide</vt:lpstr>
      <vt:lpstr>Sound Slide</vt:lpstr>
      <vt:lpstr>PowerPoint Presentation</vt:lpstr>
      <vt:lpstr>Animation Slide</vt:lpstr>
      <vt:lpstr>Video Slide</vt:lpstr>
      <vt:lpstr>Resources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Jules Molinari</dc:creator>
  <cp:lastModifiedBy>Jules Molinari</cp:lastModifiedBy>
  <cp:revision>7</cp:revision>
  <dcterms:created xsi:type="dcterms:W3CDTF">2017-03-01T00:51:25Z</dcterms:created>
  <dcterms:modified xsi:type="dcterms:W3CDTF">2017-03-01T01:37:23Z</dcterms:modified>
</cp:coreProperties>
</file>