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012D7-3BA9-455A-9EE0-4911B5CE893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D01-21D4-40E6-BC63-F73C00F9F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08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012D7-3BA9-455A-9EE0-4911B5CE893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D01-21D4-40E6-BC63-F73C00F9F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75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012D7-3BA9-455A-9EE0-4911B5CE893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D01-21D4-40E6-BC63-F73C00F9F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120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012D7-3BA9-455A-9EE0-4911B5CE893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D01-21D4-40E6-BC63-F73C00F9F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82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012D7-3BA9-455A-9EE0-4911B5CE893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D01-21D4-40E6-BC63-F73C00F9F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54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012D7-3BA9-455A-9EE0-4911B5CE893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D01-21D4-40E6-BC63-F73C00F9F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419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012D7-3BA9-455A-9EE0-4911B5CE893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D01-21D4-40E6-BC63-F73C00F9F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370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012D7-3BA9-455A-9EE0-4911B5CE893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D01-21D4-40E6-BC63-F73C00F9F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48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012D7-3BA9-455A-9EE0-4911B5CE893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D01-21D4-40E6-BC63-F73C00F9F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642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012D7-3BA9-455A-9EE0-4911B5CE893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D01-21D4-40E6-BC63-F73C00F9F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4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012D7-3BA9-455A-9EE0-4911B5CE893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9D01-21D4-40E6-BC63-F73C00F9F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724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012D7-3BA9-455A-9EE0-4911B5CE893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29D01-21D4-40E6-BC63-F73C00F9F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37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AXrvCEVn5HM" TargetMode="Externa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5XlLw1BJBw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y71r1jhMdRk" TargetMode="Externa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s://www.youtube.com/watch?v=WYKQCfeBkG0" TargetMode="External"/><Relationship Id="rId5" Type="http://schemas.openxmlformats.org/officeDocument/2006/relationships/slide" Target="slide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KHo9vO4Tb54" TargetMode="Externa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lMcgOe2MTo" TargetMode="Externa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AXrvCEVn5HM" TargetMode="External"/><Relationship Id="rId5" Type="http://schemas.openxmlformats.org/officeDocument/2006/relationships/hyperlink" Target="https://www.youtube.com/watch?v=kz9w7FAwRNY" TargetMode="Externa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WYKQCfeBkG0" TargetMode="External"/><Relationship Id="rId13" Type="http://schemas.openxmlformats.org/officeDocument/2006/relationships/slide" Target="slide5.xml"/><Relationship Id="rId3" Type="http://schemas.openxmlformats.org/officeDocument/2006/relationships/hyperlink" Target="https://upload.wikimedia.org/wikipedia/commons/thumb/0/07/Giraffe08_-_melbourne_zoo.jpg/1280px-Giraffe08_-_melbourne_zoo.jpg" TargetMode="External"/><Relationship Id="rId7" Type="http://schemas.openxmlformats.org/officeDocument/2006/relationships/hyperlink" Target="https://www.youtube.com/watch?v=y71r1jhMdRk" TargetMode="External"/><Relationship Id="rId12" Type="http://schemas.openxmlformats.org/officeDocument/2006/relationships/hyperlink" Target="https://www.youtube.com/watch?v=e8RemVG_QHg" TargetMode="External"/><Relationship Id="rId2" Type="http://schemas.openxmlformats.org/officeDocument/2006/relationships/hyperlink" Target="https://upload.wikimedia.org/wikipedia/commons/1/1e/Melbourne_Skyline_from_Rialto_Crop_-_Nov_200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F5XlLw1BJBw" TargetMode="External"/><Relationship Id="rId11" Type="http://schemas.openxmlformats.org/officeDocument/2006/relationships/hyperlink" Target="https://www.youtube.com/watch?v=kz9w7FAwRNY" TargetMode="External"/><Relationship Id="rId5" Type="http://schemas.openxmlformats.org/officeDocument/2006/relationships/hyperlink" Target="https://www.youtube.com/watch?v=AXrvCEVn5HM" TargetMode="External"/><Relationship Id="rId10" Type="http://schemas.openxmlformats.org/officeDocument/2006/relationships/hyperlink" Target="https://www.youtube.com/watch?v=glMcgOe2MTo" TargetMode="External"/><Relationship Id="rId4" Type="http://schemas.openxmlformats.org/officeDocument/2006/relationships/hyperlink" Target="http://soundbible.com/2144-Guinea-Pig.html" TargetMode="External"/><Relationship Id="rId9" Type="http://schemas.openxmlformats.org/officeDocument/2006/relationships/hyperlink" Target="https://www.youtube.com/watch?v=KHo9vO4Tb5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Multimedia Slides: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Text Slide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Image Slide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Audio Slide</a:t>
            </a:r>
            <a:endParaRPr lang="en-US" dirty="0"/>
          </a:p>
        </p:txBody>
      </p:sp>
      <p:sp>
        <p:nvSpPr>
          <p:cNvPr id="4" name="Down Arrow 3">
            <a:hlinkClick r:id="rId5" action="ppaction://hlinksldjump"/>
          </p:cNvPr>
          <p:cNvSpPr/>
          <p:nvPr/>
        </p:nvSpPr>
        <p:spPr>
          <a:xfrm>
            <a:off x="5829300" y="5816600"/>
            <a:ext cx="5334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elp 4">
            <a:hlinkClick r:id="rId6" highlightClick="1"/>
          </p:cNvPr>
          <p:cNvSpPr/>
          <p:nvPr/>
        </p:nvSpPr>
        <p:spPr>
          <a:xfrm>
            <a:off x="11569700" y="6159500"/>
            <a:ext cx="457200" cy="4953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063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Garamond Pro Bold" panose="02020702060506020403" pitchFamily="18" charset="0"/>
              </a:rPr>
              <a:t>Text Slide:</a:t>
            </a:r>
            <a:endParaRPr lang="en-US" dirty="0">
              <a:latin typeface="Adobe Garamond Pro Bold" panose="02020702060506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Adobe Garamond Pro Bold" panose="02020702060506020403" pitchFamily="18" charset="0"/>
              </a:rPr>
              <a:t>Lorem ipsum dolor sit </a:t>
            </a:r>
            <a:r>
              <a:rPr lang="en-US" dirty="0" err="1">
                <a:latin typeface="Adobe Garamond Pro Bold" panose="02020702060506020403" pitchFamily="18" charset="0"/>
              </a:rPr>
              <a:t>amet</a:t>
            </a:r>
            <a:r>
              <a:rPr lang="en-US" dirty="0">
                <a:latin typeface="Adobe Garamond Pro Bold" panose="02020702060506020403" pitchFamily="18" charset="0"/>
              </a:rPr>
              <a:t>, </a:t>
            </a:r>
            <a:r>
              <a:rPr lang="en-US" dirty="0" err="1">
                <a:latin typeface="Adobe Garamond Pro Bold" panose="02020702060506020403" pitchFamily="18" charset="0"/>
              </a:rPr>
              <a:t>consectetur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adipiscing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elit</a:t>
            </a:r>
            <a:r>
              <a:rPr lang="en-US" dirty="0">
                <a:latin typeface="Adobe Garamond Pro Bold" panose="02020702060506020403" pitchFamily="18" charset="0"/>
              </a:rPr>
              <a:t>. </a:t>
            </a:r>
            <a:r>
              <a:rPr lang="en-US" dirty="0" err="1">
                <a:latin typeface="Adobe Garamond Pro Bold" panose="02020702060506020403" pitchFamily="18" charset="0"/>
              </a:rPr>
              <a:t>Vivamus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venenatis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malesuada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erat</a:t>
            </a:r>
            <a:r>
              <a:rPr lang="en-US" dirty="0">
                <a:latin typeface="Adobe Garamond Pro Bold" panose="02020702060506020403" pitchFamily="18" charset="0"/>
              </a:rPr>
              <a:t> sit </a:t>
            </a:r>
            <a:r>
              <a:rPr lang="en-US" dirty="0" err="1">
                <a:latin typeface="Adobe Garamond Pro Bold" panose="02020702060506020403" pitchFamily="18" charset="0"/>
              </a:rPr>
              <a:t>amet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bibendum</a:t>
            </a:r>
            <a:r>
              <a:rPr lang="en-US" dirty="0">
                <a:latin typeface="Adobe Garamond Pro Bold" panose="02020702060506020403" pitchFamily="18" charset="0"/>
              </a:rPr>
              <a:t>. </a:t>
            </a:r>
            <a:r>
              <a:rPr lang="en-US" dirty="0" err="1">
                <a:latin typeface="Adobe Garamond Pro Bold" panose="02020702060506020403" pitchFamily="18" charset="0"/>
              </a:rPr>
              <a:t>Sed</a:t>
            </a:r>
            <a:r>
              <a:rPr lang="en-US" dirty="0">
                <a:latin typeface="Adobe Garamond Pro Bold" panose="02020702060506020403" pitchFamily="18" charset="0"/>
              </a:rPr>
              <a:t> tempus ex convallis lorem </a:t>
            </a:r>
            <a:r>
              <a:rPr lang="en-US" dirty="0" err="1">
                <a:latin typeface="Adobe Garamond Pro Bold" panose="02020702060506020403" pitchFamily="18" charset="0"/>
              </a:rPr>
              <a:t>feugiat</a:t>
            </a:r>
            <a:r>
              <a:rPr lang="en-US" dirty="0">
                <a:latin typeface="Adobe Garamond Pro Bold" panose="02020702060506020403" pitchFamily="18" charset="0"/>
              </a:rPr>
              <a:t>, sit </a:t>
            </a:r>
            <a:r>
              <a:rPr lang="en-US" dirty="0" err="1">
                <a:latin typeface="Adobe Garamond Pro Bold" panose="02020702060506020403" pitchFamily="18" charset="0"/>
              </a:rPr>
              <a:t>amet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pellentesque</a:t>
            </a:r>
            <a:r>
              <a:rPr lang="en-US" dirty="0">
                <a:latin typeface="Adobe Garamond Pro Bold" panose="02020702060506020403" pitchFamily="18" charset="0"/>
              </a:rPr>
              <a:t> ex </a:t>
            </a:r>
            <a:r>
              <a:rPr lang="en-US" dirty="0" err="1">
                <a:latin typeface="Adobe Garamond Pro Bold" panose="02020702060506020403" pitchFamily="18" charset="0"/>
              </a:rPr>
              <a:t>consequat</a:t>
            </a:r>
            <a:r>
              <a:rPr lang="en-US" dirty="0">
                <a:latin typeface="Adobe Garamond Pro Bold" panose="02020702060506020403" pitchFamily="18" charset="0"/>
              </a:rPr>
              <a:t>. </a:t>
            </a:r>
            <a:r>
              <a:rPr lang="en-US" dirty="0" err="1">
                <a:latin typeface="Adobe Garamond Pro Bold" panose="02020702060506020403" pitchFamily="18" charset="0"/>
              </a:rPr>
              <a:t>Aenean</a:t>
            </a:r>
            <a:r>
              <a:rPr lang="en-US" dirty="0">
                <a:latin typeface="Adobe Garamond Pro Bold" panose="02020702060506020403" pitchFamily="18" charset="0"/>
              </a:rPr>
              <a:t> a </a:t>
            </a:r>
            <a:r>
              <a:rPr lang="en-US" dirty="0" err="1">
                <a:latin typeface="Adobe Garamond Pro Bold" panose="02020702060506020403" pitchFamily="18" charset="0"/>
              </a:rPr>
              <a:t>mattis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mauris</a:t>
            </a:r>
            <a:r>
              <a:rPr lang="en-US" dirty="0">
                <a:latin typeface="Adobe Garamond Pro Bold" panose="02020702060506020403" pitchFamily="18" charset="0"/>
              </a:rPr>
              <a:t>. </a:t>
            </a:r>
            <a:r>
              <a:rPr lang="en-US" dirty="0" err="1">
                <a:latin typeface="Adobe Garamond Pro Bold" panose="02020702060506020403" pitchFamily="18" charset="0"/>
              </a:rPr>
              <a:t>Vivamus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quis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tincidunt</a:t>
            </a:r>
            <a:r>
              <a:rPr lang="en-US" dirty="0">
                <a:latin typeface="Adobe Garamond Pro Bold" panose="02020702060506020403" pitchFamily="18" charset="0"/>
              </a:rPr>
              <a:t> lacus. </a:t>
            </a:r>
            <a:r>
              <a:rPr lang="en-US" dirty="0" err="1">
                <a:latin typeface="Adobe Garamond Pro Bold" panose="02020702060506020403" pitchFamily="18" charset="0"/>
              </a:rPr>
              <a:t>Etiam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ullamcorper</a:t>
            </a:r>
            <a:r>
              <a:rPr lang="en-US" dirty="0">
                <a:latin typeface="Adobe Garamond Pro Bold" panose="02020702060506020403" pitchFamily="18" charset="0"/>
              </a:rPr>
              <a:t> dui </a:t>
            </a:r>
            <a:r>
              <a:rPr lang="en-US" dirty="0" err="1">
                <a:latin typeface="Adobe Garamond Pro Bold" panose="02020702060506020403" pitchFamily="18" charset="0"/>
              </a:rPr>
              <a:t>mauris</a:t>
            </a:r>
            <a:r>
              <a:rPr lang="en-US" dirty="0">
                <a:latin typeface="Adobe Garamond Pro Bold" panose="02020702060506020403" pitchFamily="18" charset="0"/>
              </a:rPr>
              <a:t>, et </a:t>
            </a:r>
            <a:r>
              <a:rPr lang="en-US" dirty="0" err="1">
                <a:latin typeface="Adobe Garamond Pro Bold" panose="02020702060506020403" pitchFamily="18" charset="0"/>
              </a:rPr>
              <a:t>aliquet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felis</a:t>
            </a:r>
            <a:r>
              <a:rPr lang="en-US" dirty="0">
                <a:latin typeface="Adobe Garamond Pro Bold" panose="02020702060506020403" pitchFamily="18" charset="0"/>
              </a:rPr>
              <a:t> dictum </a:t>
            </a:r>
            <a:r>
              <a:rPr lang="en-US" dirty="0" err="1">
                <a:latin typeface="Adobe Garamond Pro Bold" panose="02020702060506020403" pitchFamily="18" charset="0"/>
              </a:rPr>
              <a:t>ut.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Pellentesque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auctor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orci</a:t>
            </a:r>
            <a:r>
              <a:rPr lang="en-US" dirty="0">
                <a:latin typeface="Adobe Garamond Pro Bold" panose="02020702060506020403" pitchFamily="18" charset="0"/>
              </a:rPr>
              <a:t> vitae </a:t>
            </a:r>
            <a:r>
              <a:rPr lang="en-US" dirty="0" err="1">
                <a:latin typeface="Adobe Garamond Pro Bold" panose="02020702060506020403" pitchFamily="18" charset="0"/>
              </a:rPr>
              <a:t>molestie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posuere</a:t>
            </a:r>
            <a:r>
              <a:rPr lang="en-US" dirty="0">
                <a:latin typeface="Adobe Garamond Pro Bold" panose="02020702060506020403" pitchFamily="18" charset="0"/>
              </a:rPr>
              <a:t>. Lorem ipsum dolor sit </a:t>
            </a:r>
            <a:r>
              <a:rPr lang="en-US" dirty="0" err="1">
                <a:latin typeface="Adobe Garamond Pro Bold" panose="02020702060506020403" pitchFamily="18" charset="0"/>
              </a:rPr>
              <a:t>amet</a:t>
            </a:r>
            <a:r>
              <a:rPr lang="en-US" dirty="0">
                <a:latin typeface="Adobe Garamond Pro Bold" panose="02020702060506020403" pitchFamily="18" charset="0"/>
              </a:rPr>
              <a:t>, </a:t>
            </a:r>
            <a:r>
              <a:rPr lang="en-US" dirty="0" err="1">
                <a:latin typeface="Adobe Garamond Pro Bold" panose="02020702060506020403" pitchFamily="18" charset="0"/>
              </a:rPr>
              <a:t>consectetur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adipiscing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elit</a:t>
            </a:r>
            <a:r>
              <a:rPr lang="en-US" dirty="0">
                <a:latin typeface="Adobe Garamond Pro Bold" panose="02020702060506020403" pitchFamily="18" charset="0"/>
              </a:rPr>
              <a:t>. </a:t>
            </a:r>
            <a:r>
              <a:rPr lang="en-US" dirty="0" err="1">
                <a:latin typeface="Adobe Garamond Pro Bold" panose="02020702060506020403" pitchFamily="18" charset="0"/>
              </a:rPr>
              <a:t>Praesent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eu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metus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vel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tellus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tristique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porttitor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eu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eget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massa</a:t>
            </a:r>
            <a:r>
              <a:rPr lang="en-US" dirty="0">
                <a:latin typeface="Adobe Garamond Pro Bold" panose="02020702060506020403" pitchFamily="18" charset="0"/>
              </a:rPr>
              <a:t>. </a:t>
            </a:r>
            <a:r>
              <a:rPr lang="en-US" dirty="0" err="1">
                <a:latin typeface="Adobe Garamond Pro Bold" panose="02020702060506020403" pitchFamily="18" charset="0"/>
              </a:rPr>
              <a:t>Duis</a:t>
            </a:r>
            <a:r>
              <a:rPr lang="en-US" dirty="0">
                <a:latin typeface="Adobe Garamond Pro Bold" panose="02020702060506020403" pitchFamily="18" charset="0"/>
              </a:rPr>
              <a:t> ex </a:t>
            </a:r>
            <a:r>
              <a:rPr lang="en-US" dirty="0" err="1">
                <a:latin typeface="Adobe Garamond Pro Bold" panose="02020702060506020403" pitchFamily="18" charset="0"/>
              </a:rPr>
              <a:t>justo</a:t>
            </a:r>
            <a:r>
              <a:rPr lang="en-US" dirty="0">
                <a:latin typeface="Adobe Garamond Pro Bold" panose="02020702060506020403" pitchFamily="18" charset="0"/>
              </a:rPr>
              <a:t>, </a:t>
            </a:r>
            <a:r>
              <a:rPr lang="en-US" dirty="0" err="1">
                <a:latin typeface="Adobe Garamond Pro Bold" panose="02020702060506020403" pitchFamily="18" charset="0"/>
              </a:rPr>
              <a:t>pellentesque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nec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vulputate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nec</a:t>
            </a:r>
            <a:r>
              <a:rPr lang="en-US" dirty="0">
                <a:latin typeface="Adobe Garamond Pro Bold" panose="02020702060506020403" pitchFamily="18" charset="0"/>
              </a:rPr>
              <a:t>, </a:t>
            </a:r>
            <a:r>
              <a:rPr lang="en-US" dirty="0" err="1">
                <a:latin typeface="Adobe Garamond Pro Bold" panose="02020702060506020403" pitchFamily="18" charset="0"/>
              </a:rPr>
              <a:t>rhoncus</a:t>
            </a:r>
            <a:r>
              <a:rPr lang="en-US" dirty="0">
                <a:latin typeface="Adobe Garamond Pro Bold" panose="02020702060506020403" pitchFamily="18" charset="0"/>
              </a:rPr>
              <a:t> et quam. </a:t>
            </a:r>
            <a:r>
              <a:rPr lang="en-US" dirty="0" err="1">
                <a:latin typeface="Adobe Garamond Pro Bold" panose="02020702060506020403" pitchFamily="18" charset="0"/>
              </a:rPr>
              <a:t>Donec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eget</a:t>
            </a:r>
            <a:r>
              <a:rPr lang="en-US" dirty="0">
                <a:latin typeface="Adobe Garamond Pro Bold" panose="02020702060506020403" pitchFamily="18" charset="0"/>
              </a:rPr>
              <a:t> dolor </a:t>
            </a:r>
            <a:r>
              <a:rPr lang="en-US" dirty="0" err="1">
                <a:latin typeface="Adobe Garamond Pro Bold" panose="02020702060506020403" pitchFamily="18" charset="0"/>
              </a:rPr>
              <a:t>sed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eros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tincidunt</a:t>
            </a:r>
            <a:r>
              <a:rPr lang="en-US" dirty="0">
                <a:latin typeface="Adobe Garamond Pro Bold" panose="02020702060506020403" pitchFamily="18" charset="0"/>
              </a:rPr>
              <a:t> </a:t>
            </a:r>
            <a:r>
              <a:rPr lang="en-US" dirty="0" err="1">
                <a:latin typeface="Adobe Garamond Pro Bold" panose="02020702060506020403" pitchFamily="18" charset="0"/>
              </a:rPr>
              <a:t>scelerisque</a:t>
            </a:r>
            <a:r>
              <a:rPr lang="en-US" dirty="0">
                <a:latin typeface="Adobe Garamond Pro Bold" panose="02020702060506020403" pitchFamily="18" charset="0"/>
              </a:rPr>
              <a:t> ac et dolor.</a:t>
            </a:r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165100" y="127000"/>
            <a:ext cx="889000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elp 4">
            <a:hlinkClick r:id="rId3" highlightClick="1"/>
          </p:cNvPr>
          <p:cNvSpPr/>
          <p:nvPr/>
        </p:nvSpPr>
        <p:spPr>
          <a:xfrm>
            <a:off x="11493500" y="5994400"/>
            <a:ext cx="495300" cy="5080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334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Slide: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715" y="365125"/>
            <a:ext cx="4961467" cy="3310229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099" y="3835400"/>
            <a:ext cx="8505853" cy="2737195"/>
          </a:xfrm>
          <a:prstGeom prst="rect">
            <a:avLst/>
          </a:prstGeom>
        </p:spPr>
      </p:pic>
      <p:sp>
        <p:nvSpPr>
          <p:cNvPr id="7" name="Left Arrow 6">
            <a:hlinkClick r:id="rId4" action="ppaction://hlinksldjump"/>
          </p:cNvPr>
          <p:cNvSpPr/>
          <p:nvPr/>
        </p:nvSpPr>
        <p:spPr>
          <a:xfrm>
            <a:off x="228600" y="190500"/>
            <a:ext cx="109220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Help 7">
            <a:hlinkClick r:id="rId5" highlightClick="1"/>
          </p:cNvPr>
          <p:cNvSpPr/>
          <p:nvPr/>
        </p:nvSpPr>
        <p:spPr>
          <a:xfrm>
            <a:off x="11353800" y="5943600"/>
            <a:ext cx="673100" cy="628995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4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Slide:</a:t>
            </a:r>
            <a:endParaRPr lang="en-US" dirty="0"/>
          </a:p>
        </p:txBody>
      </p:sp>
      <p:pic>
        <p:nvPicPr>
          <p:cNvPr id="4" name="guinea-pig-daniel_simon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695700"/>
            <a:ext cx="609600" cy="609600"/>
          </a:xfrm>
        </p:spPr>
      </p:pic>
      <p:sp>
        <p:nvSpPr>
          <p:cNvPr id="5" name="Left Arrow 4">
            <a:hlinkClick r:id="rId5" action="ppaction://hlinksldjump"/>
          </p:cNvPr>
          <p:cNvSpPr/>
          <p:nvPr/>
        </p:nvSpPr>
        <p:spPr>
          <a:xfrm>
            <a:off x="177800" y="266700"/>
            <a:ext cx="1054100" cy="5207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elp 5">
            <a:hlinkClick r:id="rId6" highlightClick="1"/>
          </p:cNvPr>
          <p:cNvSpPr/>
          <p:nvPr/>
        </p:nvSpPr>
        <p:spPr>
          <a:xfrm>
            <a:off x="11353800" y="5816600"/>
            <a:ext cx="571500" cy="7874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38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Slide with No Name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Animations Slide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Video Slide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Citation Slide</a:t>
            </a:r>
            <a:endParaRPr lang="en-US" dirty="0"/>
          </a:p>
        </p:txBody>
      </p:sp>
      <p:sp>
        <p:nvSpPr>
          <p:cNvPr id="4" name="Up Arrow 3">
            <a:hlinkClick r:id="rId5" action="ppaction://hlinksldjump"/>
          </p:cNvPr>
          <p:cNvSpPr/>
          <p:nvPr/>
        </p:nvSpPr>
        <p:spPr>
          <a:xfrm>
            <a:off x="5651500" y="190500"/>
            <a:ext cx="482600" cy="11557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elp 4">
            <a:hlinkClick r:id="rId6" highlightClick="1"/>
          </p:cNvPr>
          <p:cNvSpPr/>
          <p:nvPr/>
        </p:nvSpPr>
        <p:spPr>
          <a:xfrm>
            <a:off x="11112500" y="5715000"/>
            <a:ext cx="889000" cy="9779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77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Animations Slide: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082800" y="3544094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177800" y="177800"/>
            <a:ext cx="1270000" cy="6477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elp 5">
            <a:hlinkClick r:id="rId3" highlightClick="1"/>
          </p:cNvPr>
          <p:cNvSpPr/>
          <p:nvPr/>
        </p:nvSpPr>
        <p:spPr>
          <a:xfrm>
            <a:off x="10769600" y="5549900"/>
            <a:ext cx="1092200" cy="10541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592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xit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Slide:</a:t>
            </a:r>
            <a:endParaRPr lang="en-US" dirty="0"/>
          </a:p>
        </p:txBody>
      </p:sp>
      <p:pic>
        <p:nvPicPr>
          <p:cNvPr id="4" name="AXrvCEVn5HM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89668" y="1690688"/>
            <a:ext cx="8221132" cy="4624387"/>
          </a:xfrm>
          <a:prstGeom prst="rect">
            <a:avLst/>
          </a:prstGeom>
        </p:spPr>
      </p:pic>
      <p:sp>
        <p:nvSpPr>
          <p:cNvPr id="5" name="Left Arrow 4">
            <a:hlinkClick r:id="rId4" action="ppaction://hlinksldjump"/>
          </p:cNvPr>
          <p:cNvSpPr/>
          <p:nvPr/>
        </p:nvSpPr>
        <p:spPr>
          <a:xfrm>
            <a:off x="228600" y="152400"/>
            <a:ext cx="1181100" cy="4953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elp 5">
            <a:hlinkClick r:id="rId5" highlightClick="1"/>
          </p:cNvPr>
          <p:cNvSpPr/>
          <p:nvPr/>
        </p:nvSpPr>
        <p:spPr>
          <a:xfrm>
            <a:off x="11176000" y="5829300"/>
            <a:ext cx="685800" cy="7620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36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 Slide: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2"/>
              </a:rPr>
              <a:t>https://upload.wikimedia.org/wikipedia/commons/1/1e/Melbourne_Skyline_from_Rialto_Crop_-_Nov_2008.jpg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https://upload.wikimedia.org/wikipedia/commons/thumb/0/07/Giraffe08_-_melbourne_zoo.jpg/1280px-Giraffe08_-_melbourne_zoo.jpg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http://soundbible.com/2144-Guinea-Pig.html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https://www.youtube.com/watch?v=AXrvCEVn5HM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https://www.youtube.com/watch?v=F5XlLw1BJBw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https://www.youtube.com/watch?v=y71r1jhMdRk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https://www.youtube.com/watch?v=WYKQCfeBkG0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https://www.youtube.com/watch?v=KHo9vO4Tb54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https://www.youtube.com/watch?v=glMcgOe2MTo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https://www.youtube.com/watch?v=kz9w7FAwRNY</a:t>
            </a:r>
            <a:endParaRPr lang="en-US" dirty="0" smtClean="0"/>
          </a:p>
          <a:p>
            <a:r>
              <a:rPr lang="en-US" dirty="0" smtClean="0">
                <a:hlinkClick r:id="rId12"/>
              </a:rPr>
              <a:t>https://www.youtube.com/watch?v=e8RemVG_QHg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Left Arrow 3">
            <a:hlinkClick r:id="rId13" action="ppaction://hlinksldjump"/>
          </p:cNvPr>
          <p:cNvSpPr/>
          <p:nvPr/>
        </p:nvSpPr>
        <p:spPr>
          <a:xfrm>
            <a:off x="228600" y="228600"/>
            <a:ext cx="1333500" cy="508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elp 4">
            <a:hlinkClick r:id="rId12" highlightClick="1"/>
          </p:cNvPr>
          <p:cNvSpPr/>
          <p:nvPr/>
        </p:nvSpPr>
        <p:spPr>
          <a:xfrm>
            <a:off x="11061700" y="5651500"/>
            <a:ext cx="876300" cy="9398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594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181</Words>
  <Application>Microsoft Office PowerPoint</Application>
  <PresentationFormat>Widescreen</PresentationFormat>
  <Paragraphs>27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Adobe Garamond Pro Bold</vt:lpstr>
      <vt:lpstr>Arial</vt:lpstr>
      <vt:lpstr>Calibri</vt:lpstr>
      <vt:lpstr>Calibri Light</vt:lpstr>
      <vt:lpstr>Office Theme</vt:lpstr>
      <vt:lpstr>Multimedia Slides:</vt:lpstr>
      <vt:lpstr>Text Slide:</vt:lpstr>
      <vt:lpstr>Image Slide:</vt:lpstr>
      <vt:lpstr>Audio Slide:</vt:lpstr>
      <vt:lpstr>The Slide with No Name</vt:lpstr>
      <vt:lpstr>Animations Slide:</vt:lpstr>
      <vt:lpstr>Video Slide:</vt:lpstr>
      <vt:lpstr>Citation Slide: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Parent Slide 1</dc:title>
  <dc:creator>Meyer, Justin</dc:creator>
  <cp:lastModifiedBy>Meyer, Justin</cp:lastModifiedBy>
  <cp:revision>4</cp:revision>
  <dcterms:created xsi:type="dcterms:W3CDTF">2017-03-01T00:41:07Z</dcterms:created>
  <dcterms:modified xsi:type="dcterms:W3CDTF">2017-03-01T01:17:33Z</dcterms:modified>
</cp:coreProperties>
</file>