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FDF5-778A-41D8-836A-2F021C49C877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A11D8-E7ED-45BC-B55E-3B2192130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27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FDF5-778A-41D8-836A-2F021C49C877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A11D8-E7ED-45BC-B55E-3B2192130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418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FDF5-778A-41D8-836A-2F021C49C877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A11D8-E7ED-45BC-B55E-3B2192130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501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FDF5-778A-41D8-836A-2F021C49C877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A11D8-E7ED-45BC-B55E-3B2192130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625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FDF5-778A-41D8-836A-2F021C49C877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A11D8-E7ED-45BC-B55E-3B2192130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21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FDF5-778A-41D8-836A-2F021C49C877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A11D8-E7ED-45BC-B55E-3B2192130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813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FDF5-778A-41D8-836A-2F021C49C877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A11D8-E7ED-45BC-B55E-3B2192130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142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FDF5-778A-41D8-836A-2F021C49C877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A11D8-E7ED-45BC-B55E-3B2192130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827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FDF5-778A-41D8-836A-2F021C49C877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A11D8-E7ED-45BC-B55E-3B2192130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55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FDF5-778A-41D8-836A-2F021C49C877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A11D8-E7ED-45BC-B55E-3B2192130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596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FDF5-778A-41D8-836A-2F021C49C877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A11D8-E7ED-45BC-B55E-3B2192130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972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AFDF5-778A-41D8-836A-2F021C49C877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A11D8-E7ED-45BC-B55E-3B2192130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887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Parent Slide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 action="ppaction://hlinksldjump"/>
              </a:rPr>
              <a:t>To Parent Slide 2!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To Child Slide 1 of </a:t>
            </a:r>
            <a:r>
              <a:rPr lang="en-US" dirty="0" smtClean="0">
                <a:hlinkClick r:id="rId3" action="ppaction://hlinksldjump"/>
              </a:rPr>
              <a:t>Parent Slide 1!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To Child Slide 2 of Parent Slide 1!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To Child Slide 3 of Parent Slide 1!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048467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 Slide 1 of Parent Slide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Back to Parent Slide 1!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24119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 Slide 2 of </a:t>
            </a:r>
            <a:r>
              <a:rPr lang="en-US" dirty="0" smtClean="0"/>
              <a:t>Parent Slide 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Back to Parent Slide 1!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8405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 Slide 3 of</a:t>
            </a:r>
            <a:r>
              <a:rPr lang="en-US" dirty="0" smtClean="0"/>
              <a:t> Parent Slide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Back to Parent Slide 1!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30278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Parent Slide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 action="ppaction://hlinksldjump"/>
              </a:rPr>
              <a:t>To Parent Slide 1!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To Child Slide 1 of Parent Slide 2!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To Child Slide 2 of Parent Slide 2!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To Child Slide 3 of Parent Slide 2!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20605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 Slide 1 of Parent Slide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Back to Parent Slide 2!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31698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 Slide 2 of Parent Slide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Back to Parent Slide 2!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45945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 Slide 3 of </a:t>
            </a:r>
            <a:r>
              <a:rPr lang="en-US" dirty="0" smtClean="0"/>
              <a:t>Parent Slide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Back to Parent Slide 2!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0415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148</Words>
  <Application>Microsoft Office PowerPoint</Application>
  <PresentationFormat>Widescreen</PresentationFormat>
  <Paragraphs>22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Parent Slide 1</vt:lpstr>
      <vt:lpstr>Child Slide 1 of Parent Slide 1</vt:lpstr>
      <vt:lpstr>Child Slide 2 of Parent Slide 1</vt:lpstr>
      <vt:lpstr>Child Slide 3 of Parent Slide 1</vt:lpstr>
      <vt:lpstr>Parent Slide 2</vt:lpstr>
      <vt:lpstr>Child Slide 1 of Parent Slide 2</vt:lpstr>
      <vt:lpstr>Child Slide 2 of Parent Slide 2</vt:lpstr>
      <vt:lpstr>Child Slide 3 of Parent Slide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Parent Slide 1</dc:title>
  <dc:creator>Meyer, Justin</dc:creator>
  <cp:lastModifiedBy>Meyer, Justin</cp:lastModifiedBy>
  <cp:revision>2</cp:revision>
  <dcterms:created xsi:type="dcterms:W3CDTF">2017-01-25T01:57:21Z</dcterms:created>
  <dcterms:modified xsi:type="dcterms:W3CDTF">2017-01-25T02:08:53Z</dcterms:modified>
</cp:coreProperties>
</file>