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5" d="100"/>
          <a:sy n="45" d="100"/>
        </p:scale>
        <p:origin x="78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3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4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4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0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9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3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2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98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7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80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0E76B-0BB9-4144-8790-7BFE557EF56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6C96-A0EF-4BD0-96C6-85FAA8F90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2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2CfLodvGN34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Erinaceus_europaeus#/media/File:Erinaceus_europaeus_in_Avesta_02.jpg" TargetMode="External"/><Relationship Id="rId7" Type="http://schemas.openxmlformats.org/officeDocument/2006/relationships/slide" Target="slide5.xml"/><Relationship Id="rId2" Type="http://schemas.openxmlformats.org/officeDocument/2006/relationships/hyperlink" Target="https://commons.wikimedia.org/wiki/Erinaceus_europaeus#/media/File:Hedgehog-e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2CfLodvGN34" TargetMode="External"/><Relationship Id="rId5" Type="http://schemas.openxmlformats.org/officeDocument/2006/relationships/hyperlink" Target="http://soundbible.com/2145-Gibbon-Monkey.html" TargetMode="External"/><Relationship Id="rId4" Type="http://schemas.openxmlformats.org/officeDocument/2006/relationships/hyperlink" Target="https://commons.wikimedia.org/wiki/Hylobatidae#/media/File:Agilegibbo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0800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541655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1032510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590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2445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03300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10" name="Regular Pentagon 9">
            <a:hlinkClick r:id="rId5" action="ppaction://hlinksldjump"/>
          </p:cNvPr>
          <p:cNvSpPr/>
          <p:nvPr/>
        </p:nvSpPr>
        <p:spPr>
          <a:xfrm>
            <a:off x="5416550" y="558483"/>
            <a:ext cx="1358900" cy="1127760"/>
          </a:xfrm>
          <a:prstGeom prst="pentago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84520" y="937697"/>
            <a:ext cx="822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hlinkClick r:id="rId5" action="ppaction://hlinksldjump"/>
              </a:rPr>
              <a:t>5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18505" y="753031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Pg.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658620" y="219556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 smtClean="0"/>
              <a:t>Multimedia Slides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5186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 t="-4000" b="-8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Text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Slide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 Rounded MT Bold" panose="020F0704030504030204" pitchFamily="34" charset="0"/>
              </a:rPr>
              <a:t>The light is your friend. Preserve it. Anyone can paint. Just think about these things in your mind - then bring them into your world. This is truly an almighty mountain. I'm sort of a softy, I couldn't shoot Bambi except with a camera.</a:t>
            </a: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 Rounded MT Bold" panose="020F0704030504030204" pitchFamily="34" charset="0"/>
              </a:rPr>
              <a:t>Let's put some happy little clouds in our world. A fan brush is a fantastic piece of equipment. Use it. Make friends with it. You have freedom here. The only guide is your heart.</a:t>
            </a: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10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 Rounded MT Bold" panose="020F0704030504030204" pitchFamily="34" charset="0"/>
              </a:rPr>
              <a:t>Now we'll take the almighty fan brush. There are no limits in this world. Even the worst thing we can do here is good. Maybe there's a little something happening right here. If you do too much it's going to lose its effectiveness. I sincerely wish for you every possible joy life could bring.</a:t>
            </a:r>
          </a:p>
          <a:p>
            <a:endParaRPr lang="en-US" dirty="0" smtClean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972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Images Slide</a:t>
            </a:r>
            <a:endParaRPr lang="en-US" sz="5400" dirty="0"/>
          </a:p>
        </p:txBody>
      </p:sp>
      <p:pic>
        <p:nvPicPr>
          <p:cNvPr id="1026" name="Picture 2" descr="Hedgehog-e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7382"/>
            <a:ext cx="3849017" cy="307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a/af/Erinaceus_europaeus_in_Avesta_02.jpg/1024px-Erinaceus_europaeus_in_Avesta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322" y="1690688"/>
            <a:ext cx="551355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921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</a:rPr>
              <a:t>Audio Slide</a:t>
            </a:r>
            <a:endParaRPr lang="en-US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gibbon-monkey-daniel_simon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96571" y="5306786"/>
            <a:ext cx="787400" cy="838200"/>
          </a:xfrm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98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>
            <a:hlinkClick r:id="rId2" action="ppaction://hlinksldjump"/>
          </p:cNvPr>
          <p:cNvSpPr/>
          <p:nvPr/>
        </p:nvSpPr>
        <p:spPr>
          <a:xfrm>
            <a:off x="50800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3" action="ppaction://hlinksldjump"/>
          </p:cNvPr>
          <p:cNvSpPr/>
          <p:nvPr/>
        </p:nvSpPr>
        <p:spPr>
          <a:xfrm>
            <a:off x="541655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4" action="ppaction://hlinksldjump"/>
          </p:cNvPr>
          <p:cNvSpPr/>
          <p:nvPr/>
        </p:nvSpPr>
        <p:spPr>
          <a:xfrm>
            <a:off x="10325100" y="5257800"/>
            <a:ext cx="1358900" cy="1499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590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3715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33000" y="4888468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11" name="Regular Pentagon 10">
            <a:hlinkClick r:id="rId5" action="ppaction://hlinksldjump"/>
          </p:cNvPr>
          <p:cNvSpPr/>
          <p:nvPr/>
        </p:nvSpPr>
        <p:spPr>
          <a:xfrm>
            <a:off x="5416550" y="558483"/>
            <a:ext cx="1358900" cy="1127760"/>
          </a:xfrm>
          <a:prstGeom prst="pentago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84520" y="937697"/>
            <a:ext cx="822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hlinkClick r:id="rId5" action="ppaction://hlinksldjump"/>
              </a:rPr>
              <a:t>1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18505" y="753031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Pg.</a:t>
            </a: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658620" y="219556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 smtClean="0"/>
              <a:t>Multimedia Slides 2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59377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10000"/>
              </a:schemeClr>
            </a:gs>
            <a:gs pos="50000">
              <a:schemeClr val="bg2">
                <a:lumMod val="90000"/>
              </a:schemeClr>
            </a:gs>
            <a:gs pos="83000">
              <a:schemeClr val="bg2">
                <a:lumMod val="50000"/>
              </a:schemeClr>
            </a:gs>
            <a:gs pos="100000">
              <a:schemeClr val="bg2">
                <a:lumMod val="1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</a:rPr>
              <a:t>Animations Slide</a:t>
            </a:r>
            <a:endParaRPr lang="en-US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625600" y="2730500"/>
            <a:ext cx="2387600" cy="1765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754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85185E-6 L 0.54688 0.002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Video Slide</a:t>
            </a:r>
            <a:endParaRPr lang="en-US" sz="5400" dirty="0"/>
          </a:p>
        </p:txBody>
      </p:sp>
      <p:pic>
        <p:nvPicPr>
          <p:cNvPr id="4" name="2CfLodvGN3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00250" y="1690688"/>
            <a:ext cx="8191500" cy="4212656"/>
          </a:xfrm>
          <a:prstGeom prst="rect">
            <a:avLst/>
          </a:prstGeom>
        </p:spPr>
      </p:pic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7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Citations Slide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37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https://commons.wikimedia.org/w/index.php?title=Special:Search&amp;profile=default&amp;fulltext=1&amp;search=bob+ross&amp;uselang=en&amp;searchToken=a7y901qdwslpw5519slchujzc#/media/File:NYCC_2016_-_Bob_Ross_(29928309850).jpg</a:t>
            </a:r>
          </a:p>
          <a:p>
            <a:r>
              <a:rPr lang="en-US" dirty="0" smtClean="0">
                <a:hlinkClick r:id="rId2"/>
              </a:rPr>
              <a:t>https://commons.wikimedia.org/wiki/Erinaceus_europaeus#/media/File:Hedgehog-en.jpg</a:t>
            </a:r>
            <a:endParaRPr lang="en-US" dirty="0"/>
          </a:p>
          <a:p>
            <a:r>
              <a:rPr lang="en-US" dirty="0" smtClean="0">
                <a:hlinkClick r:id="rId3"/>
              </a:rPr>
              <a:t>https://commons.wikimedia.org/wiki/Erinaceus_europaeus#/media/File:Erinaceus_europaeus_in_Avesta_02.jpg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https://commons.wikimedia.org/wiki/Hylobatidae#/media/File:Agilegibbon.jpg</a:t>
            </a:r>
            <a:endParaRPr lang="en-US" dirty="0"/>
          </a:p>
          <a:p>
            <a:r>
              <a:rPr lang="en-US" dirty="0" smtClean="0">
                <a:hlinkClick r:id="rId5"/>
              </a:rPr>
              <a:t>http://soundbible.com/2145-Gibbon-Monkey.html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https://www.youtube.com/watch?v=2CfLodvGN34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ction Button: Home 4">
            <a:hlinkClick r:id="rId7" action="ppaction://hlinksldjump" highlightClick="1"/>
          </p:cNvPr>
          <p:cNvSpPr/>
          <p:nvPr/>
        </p:nvSpPr>
        <p:spPr>
          <a:xfrm>
            <a:off x="127000" y="149225"/>
            <a:ext cx="622300" cy="6223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9300" y="-4207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Page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3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230</Words>
  <Application>Microsoft Office PowerPoint</Application>
  <PresentationFormat>Widescreen</PresentationFormat>
  <Paragraphs>35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Text Slide</vt:lpstr>
      <vt:lpstr>Images Slide</vt:lpstr>
      <vt:lpstr>Audio Slide</vt:lpstr>
      <vt:lpstr>PowerPoint Presentation</vt:lpstr>
      <vt:lpstr>Animations Slide</vt:lpstr>
      <vt:lpstr>Video Slide</vt:lpstr>
      <vt:lpstr>Citations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Cianfrone, Daniel</dc:creator>
  <cp:lastModifiedBy>Cianfrone, Daniel</cp:lastModifiedBy>
  <cp:revision>7</cp:revision>
  <dcterms:created xsi:type="dcterms:W3CDTF">2017-03-01T00:44:49Z</dcterms:created>
  <dcterms:modified xsi:type="dcterms:W3CDTF">2017-03-01T01:45:27Z</dcterms:modified>
</cp:coreProperties>
</file>