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7" r:id="rId7"/>
    <p:sldId id="272" r:id="rId8"/>
    <p:sldId id="268" r:id="rId9"/>
    <p:sldId id="269" r:id="rId10"/>
    <p:sldId id="270" r:id="rId11"/>
    <p:sldId id="271" r:id="rId12"/>
    <p:sldId id="273" r:id="rId13"/>
    <p:sldId id="274" r:id="rId14"/>
    <p:sldId id="27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2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1" autoAdjust="0"/>
    <p:restoredTop sz="96370" autoAdjust="0"/>
  </p:normalViewPr>
  <p:slideViewPr>
    <p:cSldViewPr snapToGrid="0">
      <p:cViewPr varScale="1">
        <p:scale>
          <a:sx n="66" d="100"/>
          <a:sy n="66" d="100"/>
        </p:scale>
        <p:origin x="90" y="9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3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20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75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5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0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99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9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06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26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98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9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3B724-47BA-4C03-B6E1-179BCF2BE28E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AFB33-763A-4530-84F5-F5054448C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68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12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image" Target="../media/image4.jpg"/><Relationship Id="rId5" Type="http://schemas.openxmlformats.org/officeDocument/2006/relationships/slide" Target="slide15.xml"/><Relationship Id="rId10" Type="http://schemas.openxmlformats.org/officeDocument/2006/relationships/image" Target="../media/image3.jpg"/><Relationship Id="rId4" Type="http://schemas.openxmlformats.org/officeDocument/2006/relationships/image" Target="../media/image3.svg"/><Relationship Id="rId9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theped.com/merchant/2015/images/site/Cannondalead.jpg" TargetMode="External"/><Relationship Id="rId2" Type="http://schemas.openxmlformats.org/officeDocument/2006/relationships/hyperlink" Target="http://paradisebicycles.net/images/library/site/giant_980liv_13_h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pload.wikimedia.org/wikipedia/commons/thumb/9/9e/Cannondale_logo.svg/2000px-Cannondale_logo.svg.png" TargetMode="External"/><Relationship Id="rId5" Type="http://schemas.openxmlformats.org/officeDocument/2006/relationships/hyperlink" Target="https://upload.wikimedia.org/wikipedia/en/thumb/3/3c/Giant_logo.svg/355px-Giant_logo.svg.png" TargetMode="External"/><Relationship Id="rId4" Type="http://schemas.openxmlformats.org/officeDocument/2006/relationships/hyperlink" Target="http://blackoutbmx.com/wordpress/wp-content/uploads/2017/03/newcolorways-1140x641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12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image" Target="../media/image7.png"/><Relationship Id="rId5" Type="http://schemas.openxmlformats.org/officeDocument/2006/relationships/slide" Target="slide1.xml"/><Relationship Id="rId10" Type="http://schemas.openxmlformats.org/officeDocument/2006/relationships/image" Target="../media/image6.png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3.svg"/><Relationship Id="rId9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arch Bar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Logo Hyperlink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Magnify Glass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Search Text Box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Background Filler"/>
          <p:cNvSpPr/>
          <p:nvPr/>
        </p:nvSpPr>
        <p:spPr>
          <a:xfrm>
            <a:off x="-7304" y="1028127"/>
            <a:ext cx="12199304" cy="412064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bout Us Button">
            <a:hlinkClick r:id="rId5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15" name="Service Button">
            <a:hlinkClick r:id="rId6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4" name="Parts &amp; Accessories Button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3" name="Bikes Button">
            <a:hlinkClick r:id="rId8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1" name="Home Button">
            <a:hlinkClick r:id="rId9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21" name="Back Arrow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Cannondale A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04" y="1452299"/>
            <a:ext cx="12199304" cy="3226393"/>
          </a:xfrm>
          <a:prstGeom prst="rect">
            <a:avLst/>
          </a:prstGeom>
        </p:spPr>
      </p:pic>
      <p:pic>
        <p:nvPicPr>
          <p:cNvPr id="26" name="Giant Ad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04" y="1452300"/>
            <a:ext cx="12199304" cy="3238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04" y="1440191"/>
            <a:ext cx="12199304" cy="32506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66938" y="205917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90560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" presetClass="exit" presetSubtype="8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2" presetClass="exit" presetSubtype="8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0"/>
                            </p:stCondLst>
                            <p:childTnLst>
                              <p:par>
                                <p:cTn id="32" presetID="2" presetClass="exit" presetSubtype="8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0"/>
                            </p:stCondLst>
                            <p:childTnLst>
                              <p:par>
                                <p:cTn id="41" presetID="2" presetClass="exit" presetSubtype="8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0"/>
                            </p:stCondLst>
                            <p:childTnLst>
                              <p:par>
                                <p:cTn id="50" presetID="2" presetClass="exit" presetSubtype="8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4414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3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4"/>
          <p:cNvCxnSpPr>
            <a:cxnSpLocks/>
          </p:cNvCxnSpPr>
          <p:nvPr/>
        </p:nvCxnSpPr>
        <p:spPr>
          <a:xfrm>
            <a:off x="977269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-7304" y="3909848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305545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4414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3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4"/>
          <p:cNvCxnSpPr>
            <a:cxnSpLocks/>
          </p:cNvCxnSpPr>
          <p:nvPr/>
        </p:nvCxnSpPr>
        <p:spPr>
          <a:xfrm>
            <a:off x="977269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-7304" y="3909848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152013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4414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3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4"/>
          <p:cNvCxnSpPr>
            <a:cxnSpLocks/>
          </p:cNvCxnSpPr>
          <p:nvPr/>
        </p:nvCxnSpPr>
        <p:spPr>
          <a:xfrm>
            <a:off x="977269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-7304" y="3909848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202829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4414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3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4"/>
          <p:cNvCxnSpPr>
            <a:cxnSpLocks/>
          </p:cNvCxnSpPr>
          <p:nvPr/>
        </p:nvCxnSpPr>
        <p:spPr>
          <a:xfrm>
            <a:off x="977269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-7304" y="3909848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301891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4414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3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4"/>
          <p:cNvCxnSpPr>
            <a:cxnSpLocks/>
          </p:cNvCxnSpPr>
          <p:nvPr/>
        </p:nvCxnSpPr>
        <p:spPr>
          <a:xfrm>
            <a:off x="977269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-7304" y="3909848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99332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3272" y="1005840"/>
            <a:ext cx="98206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http://paradisebicycles.net/images/library/site/giant_980liv_13_h.jpg</a:t>
            </a:r>
            <a:endParaRPr lang="en-US" dirty="0"/>
          </a:p>
          <a:p>
            <a:r>
              <a:rPr lang="en-US" dirty="0">
                <a:hlinkClick r:id="rId3"/>
              </a:rPr>
              <a:t>http://theped.com/merchant/2015/images/site/Cannondalead.jpg</a:t>
            </a:r>
            <a:endParaRPr lang="en-US" dirty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blackoutbmx.com/wordpress/wp-content/uploads/2017/03/newcolorways-1140x641.jpg</a:t>
            </a:r>
            <a:endParaRPr lang="en-US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upload.wikimedia.org/wikipedia/en/thumb/3/3c/Giant_logo.svg/355px-Giant_logo.svg.png</a:t>
            </a:r>
            <a:endParaRPr lang="en-US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upload.wikimedia.org/wikipedia/commons/thumb/9/9e/Cannondale_logo.svg/2000px-Cannondale_logo.svg.png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9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983464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2983464" y="3940245"/>
            <a:ext cx="9215840" cy="221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327" y="1688234"/>
            <a:ext cx="4051498" cy="10100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326" y="4431733"/>
            <a:ext cx="4051498" cy="98572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77381" y="1677257"/>
            <a:ext cx="2405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BMX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61" y="2544906"/>
            <a:ext cx="2381250" cy="2514600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3707913" y="3251200"/>
            <a:ext cx="1553027" cy="406400"/>
          </a:xfrm>
          <a:prstGeom prst="roundRect">
            <a:avLst/>
          </a:prstGeom>
          <a:solidFill>
            <a:srgbClr val="EE2E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Road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5696869" y="3251200"/>
            <a:ext cx="1553027" cy="406400"/>
          </a:xfrm>
          <a:prstGeom prst="roundRect">
            <a:avLst/>
          </a:prstGeom>
          <a:solidFill>
            <a:srgbClr val="EE2E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Mountain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7685825" y="3256020"/>
            <a:ext cx="1553027" cy="406400"/>
          </a:xfrm>
          <a:prstGeom prst="roundRect">
            <a:avLst/>
          </a:prstGeom>
          <a:solidFill>
            <a:srgbClr val="EE2E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Hybrid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9674781" y="3246324"/>
            <a:ext cx="1553027" cy="406400"/>
          </a:xfrm>
          <a:prstGeom prst="roundRect">
            <a:avLst/>
          </a:prstGeom>
          <a:solidFill>
            <a:srgbClr val="EE2E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Trail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7685824" y="5975375"/>
            <a:ext cx="1553027" cy="406400"/>
          </a:xfrm>
          <a:prstGeom prst="roundRect">
            <a:avLst/>
          </a:prstGeom>
          <a:solidFill>
            <a:srgbClr val="EE2E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Hybrid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5696869" y="5964500"/>
            <a:ext cx="1553027" cy="406400"/>
          </a:xfrm>
          <a:prstGeom prst="roundRect">
            <a:avLst/>
          </a:prstGeom>
          <a:solidFill>
            <a:srgbClr val="EE2E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Mountain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3702752" y="5964500"/>
            <a:ext cx="1553027" cy="406400"/>
          </a:xfrm>
          <a:prstGeom prst="roundRect">
            <a:avLst/>
          </a:prstGeom>
          <a:solidFill>
            <a:srgbClr val="EE2E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Road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9674781" y="5978143"/>
            <a:ext cx="1553027" cy="406400"/>
          </a:xfrm>
          <a:prstGeom prst="roundRect">
            <a:avLst/>
          </a:prstGeom>
          <a:solidFill>
            <a:srgbClr val="EE2E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Trail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2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Line 1"/>
          <p:cNvCxnSpPr>
            <a:cxnSpLocks/>
          </p:cNvCxnSpPr>
          <p:nvPr/>
        </p:nvCxnSpPr>
        <p:spPr>
          <a:xfrm>
            <a:off x="1216246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240985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Line 3"/>
          <p:cNvCxnSpPr>
            <a:cxnSpLocks/>
          </p:cNvCxnSpPr>
          <p:nvPr/>
        </p:nvCxnSpPr>
        <p:spPr>
          <a:xfrm>
            <a:off x="3650756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4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Line 5"/>
          <p:cNvCxnSpPr>
            <a:cxnSpLocks/>
          </p:cNvCxnSpPr>
          <p:nvPr/>
        </p:nvCxnSpPr>
        <p:spPr>
          <a:xfrm>
            <a:off x="60923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6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Line 7"/>
          <p:cNvCxnSpPr>
            <a:cxnSpLocks/>
          </p:cNvCxnSpPr>
          <p:nvPr/>
        </p:nvCxnSpPr>
        <p:spPr>
          <a:xfrm>
            <a:off x="856111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Line 8"/>
          <p:cNvCxnSpPr>
            <a:cxnSpLocks/>
          </p:cNvCxnSpPr>
          <p:nvPr/>
        </p:nvCxnSpPr>
        <p:spPr>
          <a:xfrm>
            <a:off x="9754656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Line 9"/>
          <p:cNvCxnSpPr>
            <a:cxnSpLocks/>
          </p:cNvCxnSpPr>
          <p:nvPr/>
        </p:nvCxnSpPr>
        <p:spPr>
          <a:xfrm>
            <a:off x="10974942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ross Bot"/>
          <p:cNvCxnSpPr/>
          <p:nvPr/>
        </p:nvCxnSpPr>
        <p:spPr>
          <a:xfrm>
            <a:off x="-7304" y="5039710"/>
            <a:ext cx="121946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ross Top"/>
          <p:cNvCxnSpPr/>
          <p:nvPr/>
        </p:nvCxnSpPr>
        <p:spPr>
          <a:xfrm>
            <a:off x="-2638" y="3111062"/>
            <a:ext cx="121946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86987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20624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/>
          <p:cNvSpPr/>
          <p:nvPr/>
        </p:nvSpPr>
        <p:spPr>
          <a:xfrm>
            <a:off x="412188" y="1714954"/>
            <a:ext cx="3426372" cy="4908331"/>
          </a:xfrm>
          <a:prstGeom prst="roundRect">
            <a:avLst/>
          </a:prstGeom>
          <a:noFill/>
          <a:ln>
            <a:solidFill>
              <a:srgbClr val="EE2E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36570" y="1767896"/>
            <a:ext cx="4644572" cy="2540000"/>
          </a:xfrm>
          <a:prstGeom prst="rect">
            <a:avLst/>
          </a:prstGeom>
          <a:noFill/>
          <a:ln>
            <a:solidFill>
              <a:srgbClr val="EE2E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88541" y="4549676"/>
            <a:ext cx="39406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Tune-Ups Include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Wipe down of bike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Re-lubrication of necessary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Brake adjustments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Derailleur adjustments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Trueing of wheels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Torqueing of all nuts, bolts,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screws,etc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0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181380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4414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3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4"/>
          <p:cNvCxnSpPr>
            <a:cxnSpLocks/>
          </p:cNvCxnSpPr>
          <p:nvPr/>
        </p:nvCxnSpPr>
        <p:spPr>
          <a:xfrm>
            <a:off x="977269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-7304" y="3909848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40545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4414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3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4"/>
          <p:cNvCxnSpPr>
            <a:cxnSpLocks/>
          </p:cNvCxnSpPr>
          <p:nvPr/>
        </p:nvCxnSpPr>
        <p:spPr>
          <a:xfrm>
            <a:off x="977269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-7304" y="3909848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282820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4414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3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4"/>
          <p:cNvCxnSpPr>
            <a:cxnSpLocks/>
          </p:cNvCxnSpPr>
          <p:nvPr/>
        </p:nvCxnSpPr>
        <p:spPr>
          <a:xfrm>
            <a:off x="977269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-7304" y="3909848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374362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/>
          <p:cNvSpPr/>
          <p:nvPr/>
        </p:nvSpPr>
        <p:spPr>
          <a:xfrm>
            <a:off x="788438" y="335902"/>
            <a:ext cx="2052734" cy="2052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Blank 7">
            <a:hlinkClick r:id="" action="ppaction://hlinkshowjump?jump=firstslide" highlightClick="1"/>
          </p:cNvPr>
          <p:cNvSpPr/>
          <p:nvPr/>
        </p:nvSpPr>
        <p:spPr>
          <a:xfrm>
            <a:off x="5355770" y="0"/>
            <a:ext cx="1520889" cy="104023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66" y="21058"/>
            <a:ext cx="1499812" cy="1040235"/>
          </a:xfrm>
          <a:prstGeom prst="rect">
            <a:avLst/>
          </a:prstGeom>
        </p:spPr>
      </p:pic>
      <p:pic>
        <p:nvPicPr>
          <p:cNvPr id="10" name="Graphic 9" descr="Magnifying gla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41172" y="296247"/>
            <a:ext cx="284584" cy="284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235" y="78959"/>
            <a:ext cx="621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</a:p>
        </p:txBody>
      </p:sp>
      <p:sp>
        <p:nvSpPr>
          <p:cNvPr id="17" name="Rectangle: Rounded Corners 16"/>
          <p:cNvSpPr/>
          <p:nvPr/>
        </p:nvSpPr>
        <p:spPr>
          <a:xfrm>
            <a:off x="-7304" y="1034181"/>
            <a:ext cx="12199304" cy="406010"/>
          </a:xfrm>
          <a:prstGeom prst="roundRect">
            <a:avLst/>
          </a:prstGeom>
          <a:solidFill>
            <a:srgbClr val="EE2E2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hlinkClick r:id="rId5" action="ppaction://hlinksldjump"/>
          </p:cNvPr>
          <p:cNvSpPr/>
          <p:nvPr/>
        </p:nvSpPr>
        <p:spPr>
          <a:xfrm>
            <a:off x="4666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</a:t>
            </a:r>
            <a:endParaRPr lang="en-US" dirty="0"/>
          </a:p>
        </p:txBody>
      </p:sp>
      <p:sp>
        <p:nvSpPr>
          <p:cNvPr id="13" name="Rectangle: Rounded Corners 12">
            <a:hlinkClick r:id="rId6" action="ppaction://hlinksldjump"/>
          </p:cNvPr>
          <p:cNvSpPr/>
          <p:nvPr/>
        </p:nvSpPr>
        <p:spPr>
          <a:xfrm>
            <a:off x="2441448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BIKES</a:t>
            </a:r>
          </a:p>
        </p:txBody>
      </p:sp>
      <p:sp>
        <p:nvSpPr>
          <p:cNvPr id="14" name="Rectangle: Rounded Corners 13">
            <a:hlinkClick r:id="rId7" action="ppaction://hlinksldjump"/>
          </p:cNvPr>
          <p:cNvSpPr/>
          <p:nvPr/>
        </p:nvSpPr>
        <p:spPr>
          <a:xfrm>
            <a:off x="4864609" y="1040235"/>
            <a:ext cx="247762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PARTS &amp; ACCESSORIES</a:t>
            </a:r>
          </a:p>
        </p:txBody>
      </p:sp>
      <p:sp>
        <p:nvSpPr>
          <p:cNvPr id="15" name="Rectangle: Rounded Corners 14">
            <a:hlinkClick r:id="rId8" action="ppaction://hlinksldjump"/>
          </p:cNvPr>
          <p:cNvSpPr/>
          <p:nvPr/>
        </p:nvSpPr>
        <p:spPr>
          <a:xfrm>
            <a:off x="7349533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</a:p>
        </p:txBody>
      </p:sp>
      <p:sp>
        <p:nvSpPr>
          <p:cNvPr id="16" name="Rectangle: Rounded Corners 15">
            <a:hlinkClick r:id="rId9" action="ppaction://hlinksldjump"/>
          </p:cNvPr>
          <p:cNvSpPr/>
          <p:nvPr/>
        </p:nvSpPr>
        <p:spPr>
          <a:xfrm>
            <a:off x="9776144" y="1040235"/>
            <a:ext cx="2423160" cy="406010"/>
          </a:xfrm>
          <a:prstGeom prst="roundRect">
            <a:avLst/>
          </a:prstGeom>
          <a:solidFill>
            <a:srgbClr val="EE2E2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US </a:t>
            </a:r>
            <a:endParaRPr lang="en-US" dirty="0"/>
          </a:p>
        </p:txBody>
      </p:sp>
      <p:sp>
        <p:nvSpPr>
          <p:cNvPr id="21" name="Arrow: Left 20">
            <a:hlinkClick r:id="" action="ppaction://hlinkshowjump?jump=previousslide"/>
          </p:cNvPr>
          <p:cNvSpPr/>
          <p:nvPr/>
        </p:nvSpPr>
        <p:spPr>
          <a:xfrm>
            <a:off x="4666" y="65598"/>
            <a:ext cx="173736" cy="12695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Line 1"/>
          <p:cNvCxnSpPr>
            <a:cxnSpLocks/>
          </p:cNvCxnSpPr>
          <p:nvPr/>
        </p:nvCxnSpPr>
        <p:spPr>
          <a:xfrm>
            <a:off x="244144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Line 2"/>
          <p:cNvCxnSpPr>
            <a:cxnSpLocks/>
          </p:cNvCxnSpPr>
          <p:nvPr/>
        </p:nvCxnSpPr>
        <p:spPr>
          <a:xfrm>
            <a:off x="4864608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Line 3"/>
          <p:cNvCxnSpPr>
            <a:cxnSpLocks/>
          </p:cNvCxnSpPr>
          <p:nvPr/>
        </p:nvCxnSpPr>
        <p:spPr>
          <a:xfrm>
            <a:off x="7342229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ne 4"/>
          <p:cNvCxnSpPr>
            <a:cxnSpLocks/>
          </p:cNvCxnSpPr>
          <p:nvPr/>
        </p:nvCxnSpPr>
        <p:spPr>
          <a:xfrm>
            <a:off x="9772693" y="1440191"/>
            <a:ext cx="0" cy="5417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ross Line 1"/>
          <p:cNvCxnSpPr>
            <a:cxnSpLocks/>
          </p:cNvCxnSpPr>
          <p:nvPr/>
        </p:nvCxnSpPr>
        <p:spPr>
          <a:xfrm>
            <a:off x="-7304" y="3909848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4629" y="62205"/>
            <a:ext cx="27944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HOURS OF OPERATION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Mon-Fri: 10-6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Wed: Closed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Sat-Sun: 10-5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6660" y="196951"/>
            <a:ext cx="17593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227 West Union Ave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Bound Brook NJ, 08805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732-356-2453</a:t>
            </a:r>
          </a:p>
        </p:txBody>
      </p:sp>
    </p:spTree>
    <p:extLst>
      <p:ext uri="{BB962C8B-B14F-4D97-AF65-F5344CB8AC3E}">
        <p14:creationId xmlns:p14="http://schemas.microsoft.com/office/powerpoint/2010/main" val="297900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485</Words>
  <Application>Microsoft Office PowerPoint</Application>
  <PresentationFormat>Widescreen</PresentationFormat>
  <Paragraphs>204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Cianfrone</dc:creator>
  <cp:lastModifiedBy>Cianfrone, Daniel</cp:lastModifiedBy>
  <cp:revision>29</cp:revision>
  <dcterms:created xsi:type="dcterms:W3CDTF">2017-04-18T01:14:01Z</dcterms:created>
  <dcterms:modified xsi:type="dcterms:W3CDTF">2017-04-18T22:44:25Z</dcterms:modified>
</cp:coreProperties>
</file>