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3">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3E65C42B-BE62-457A-9EDA-599A90A49568}" type="datetimeFigureOut">
              <a:rPr lang="en-US" smtClean="0"/>
              <a:t>2/28/2017</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3900608622"/>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65C42B-BE62-457A-9EDA-599A90A49568}"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2456489477"/>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65C42B-BE62-457A-9EDA-599A90A49568}"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1248620997"/>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65C42B-BE62-457A-9EDA-599A90A49568}"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E7CA2-3F10-44A8-9248-A336B69A2A99}"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852281320"/>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65C42B-BE62-457A-9EDA-599A90A49568}"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3570742494"/>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3E65C42B-BE62-457A-9EDA-599A90A49568}" type="datetimeFigureOut">
              <a:rPr lang="en-US" smtClean="0"/>
              <a:t>2/28/2017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754792143"/>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3E65C42B-BE62-457A-9EDA-599A90A49568}" type="datetimeFigureOut">
              <a:rPr lang="en-US" smtClean="0"/>
              <a:t>2/28/2017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1832634306"/>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65C42B-BE62-457A-9EDA-599A90A49568}"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1831116849"/>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65C42B-BE62-457A-9EDA-599A90A49568}"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227706179"/>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65C42B-BE62-457A-9EDA-599A90A49568}"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523539259"/>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E65C42B-BE62-457A-9EDA-599A90A49568}"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1780032701"/>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65C42B-BE62-457A-9EDA-599A90A49568}"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192144221"/>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E65C42B-BE62-457A-9EDA-599A90A49568}" type="datetimeFigureOut">
              <a:rPr lang="en-US" smtClean="0"/>
              <a:t>2/28/2017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1398242659"/>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E65C42B-BE62-457A-9EDA-599A90A49568}" type="datetimeFigureOut">
              <a:rPr lang="en-US" smtClean="0"/>
              <a:t>2/28/2017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1013749471"/>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65C42B-BE62-457A-9EDA-599A90A49568}" type="datetimeFigureOut">
              <a:rPr lang="en-US" smtClean="0"/>
              <a:t>2/28/2017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389359114"/>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65C42B-BE62-457A-9EDA-599A90A49568}"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2495087087"/>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E65C42B-BE62-457A-9EDA-599A90A49568}"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E7CA2-3F10-44A8-9248-A336B69A2A99}" type="slidenum">
              <a:rPr lang="en-US" smtClean="0"/>
              <a:t>‹#›</a:t>
            </a:fld>
            <a:endParaRPr lang="en-US"/>
          </a:p>
        </p:txBody>
      </p:sp>
    </p:spTree>
    <p:extLst>
      <p:ext uri="{BB962C8B-B14F-4D97-AF65-F5344CB8AC3E}">
        <p14:creationId xmlns:p14="http://schemas.microsoft.com/office/powerpoint/2010/main" val="1427991010"/>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1" name="drumroll.wav"/>
          </p:stSnd>
        </p:sndAc>
      </p:transition>
    </mc:Choice>
    <mc:Fallback>
      <p:transition spd="slow" advClick="0">
        <p:fade/>
        <p:sndAc>
          <p:stSnd>
            <p:snd r:embed="rId1" name="drumroll.wav"/>
          </p:stSnd>
        </p:sndAc>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0">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E65C42B-BE62-457A-9EDA-599A90A49568}" type="datetimeFigureOut">
              <a:rPr lang="en-US" smtClean="0"/>
              <a:t>2/28/2017</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21E7CA2-3F10-44A8-9248-A336B69A2A99}" type="slidenum">
              <a:rPr lang="en-US" smtClean="0"/>
              <a:t>‹#›</a:t>
            </a:fld>
            <a:endParaRPr lang="en-US"/>
          </a:p>
        </p:txBody>
      </p:sp>
    </p:spTree>
    <p:extLst>
      <p:ext uri="{BB962C8B-B14F-4D97-AF65-F5344CB8AC3E}">
        <p14:creationId xmlns:p14="http://schemas.microsoft.com/office/powerpoint/2010/main" val="2850961518"/>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mc:AlternateContent xmlns:mc="http://schemas.openxmlformats.org/markup-compatibility/2006">
    <mc:Choice xmlns:p15="http://schemas.microsoft.com/office/powerpoint/2012/main" Requires="p15">
      <p:transition spd="slow" advClick="0">
        <p15:prstTrans prst="prestige"/>
        <p:sndAc>
          <p:stSnd>
            <p:snd r:embed="rId19" name="drumroll.wav"/>
          </p:stSnd>
        </p:sndAc>
      </p:transition>
    </mc:Choice>
    <mc:Fallback>
      <p:transition spd="slow" advClick="0">
        <p:fade/>
        <p:sndAc>
          <p:stSnd>
            <p:snd r:embed="rId19" name="drumroll.wav"/>
          </p:stSnd>
        </p:sndAc>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slide" Target="slide5.xml"/><Relationship Id="rId5" Type="http://schemas.openxmlformats.org/officeDocument/2006/relationships/slide" Target="slide4.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slide" Target="slide1.xml"/><Relationship Id="rId5" Type="http://schemas.openxmlformats.org/officeDocument/2006/relationships/image" Target="../media/image4.png"/><Relationship Id="rId4"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8.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ideo" Target="https://www.youtube.com/embed/0lk6Jr5XhHo" TargetMode="External"/><Relationship Id="rId5" Type="http://schemas.openxmlformats.org/officeDocument/2006/relationships/slide" Target="slide5.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hyperlink" Target="http://www.bobrosslipsum.com/index.html"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Multimedia Slides</a:t>
            </a:r>
            <a:endParaRPr lang="en-US" dirty="0"/>
          </a:p>
        </p:txBody>
      </p:sp>
      <p:sp>
        <p:nvSpPr>
          <p:cNvPr id="3" name="Subtitle 2"/>
          <p:cNvSpPr>
            <a:spLocks noGrp="1"/>
          </p:cNvSpPr>
          <p:nvPr>
            <p:ph type="subTitle" idx="1"/>
          </p:nvPr>
        </p:nvSpPr>
        <p:spPr/>
        <p:txBody>
          <a:bodyPr/>
          <a:lstStyle/>
          <a:p>
            <a:endParaRPr lang="en-US"/>
          </a:p>
        </p:txBody>
      </p:sp>
      <p:sp>
        <p:nvSpPr>
          <p:cNvPr id="4" name="Rectangle 3">
            <a:hlinkClick r:id="rId3" action="ppaction://hlinksldjump"/>
          </p:cNvPr>
          <p:cNvSpPr/>
          <p:nvPr/>
        </p:nvSpPr>
        <p:spPr>
          <a:xfrm rot="2660487">
            <a:off x="2146300" y="41783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4" action="ppaction://hlinksldjump"/>
          </p:cNvPr>
          <p:cNvSpPr/>
          <p:nvPr/>
        </p:nvSpPr>
        <p:spPr>
          <a:xfrm rot="3177320">
            <a:off x="5168901" y="4223201"/>
            <a:ext cx="889000" cy="86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5" action="ppaction://hlinksldjump"/>
          </p:cNvPr>
          <p:cNvSpPr/>
          <p:nvPr/>
        </p:nvSpPr>
        <p:spPr>
          <a:xfrm rot="2578891">
            <a:off x="8547100" y="41783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hlinkClick r:id="rId6" action="ppaction://hlinksldjump"/>
          </p:cNvPr>
          <p:cNvSpPr/>
          <p:nvPr/>
        </p:nvSpPr>
        <p:spPr>
          <a:xfrm>
            <a:off x="10287000" y="570706"/>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530433"/>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2" name="drumroll.wav"/>
          </p:stSnd>
        </p:sndAc>
      </p:transition>
    </mc:Choice>
    <mc:Fallback>
      <p:transition spd="slow" advClick="0">
        <p:fade/>
        <p:sndAc>
          <p:stSnd>
            <p:snd r:embed="rId2" name="drumroll.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Text Slide</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t>We'll paint one happy little tree right here. Just beat the devil out of it. In life you need colors. In nature, dead trees are just as normal as live trees. Paint anything you want on the canvas. Create your own world. Think about a cloud. Just float around and be there.</a:t>
            </a:r>
          </a:p>
          <a:p>
            <a:pPr marL="0" indent="0">
              <a:buNone/>
            </a:pPr>
            <a:endParaRPr lang="en-US" dirty="0" smtClean="0"/>
          </a:p>
          <a:p>
            <a:pPr marL="0" indent="0">
              <a:buNone/>
            </a:pPr>
            <a:r>
              <a:rPr lang="en-US" dirty="0" smtClean="0"/>
              <a:t>I guess that would be considered a UFO. A big cotton ball in the sky. Every time you practice, you learn more. If we're </a:t>
            </a:r>
            <a:r>
              <a:rPr lang="en-US" dirty="0" err="1" smtClean="0"/>
              <a:t>gonna</a:t>
            </a:r>
            <a:r>
              <a:rPr lang="en-US" dirty="0" smtClean="0"/>
              <a:t> walk though the woods, we need a little path. It's amazing what you can do with a little love in your heart.</a:t>
            </a:r>
          </a:p>
          <a:p>
            <a:pPr marL="0" indent="0">
              <a:buNone/>
            </a:pPr>
            <a:endParaRPr lang="en-US" dirty="0" smtClean="0"/>
          </a:p>
          <a:p>
            <a:pPr marL="0" indent="0">
              <a:buNone/>
            </a:pPr>
            <a:r>
              <a:rPr lang="en-US" dirty="0" smtClean="0"/>
              <a:t>You have to make these big decisions. Just make little strokes like that. Put it in, leave it alone. That's what painting is all about. It should make you feel good when you paint.</a:t>
            </a:r>
          </a:p>
          <a:p>
            <a:pPr marL="0" indent="0">
              <a:buNone/>
            </a:pPr>
            <a:endParaRPr lang="en-US" dirty="0" smtClean="0"/>
          </a:p>
          <a:p>
            <a:pPr marL="0" indent="0">
              <a:buNone/>
            </a:pPr>
            <a:r>
              <a:rPr lang="en-US" dirty="0" smtClean="0"/>
              <a:t>We'll put some happy little leaves here and there. If you do too much it's going to lose its effectiveness. How do you make a round circle with a square knife? That's your challenge for the day.</a:t>
            </a:r>
          </a:p>
          <a:p>
            <a:pPr marL="0" indent="0">
              <a:buNone/>
            </a:pPr>
            <a:endParaRPr lang="en-US" dirty="0" smtClean="0"/>
          </a:p>
          <a:p>
            <a:pPr marL="0" indent="0">
              <a:buNone/>
            </a:pPr>
            <a:endParaRPr lang="en-US" dirty="0" smtClean="0"/>
          </a:p>
          <a:p>
            <a:endParaRPr lang="en-US" dirty="0"/>
          </a:p>
        </p:txBody>
      </p:sp>
      <p:sp>
        <p:nvSpPr>
          <p:cNvPr id="4" name="4-Point Star 3">
            <a:hlinkClick r:id="rId3" action="ppaction://hlinksldjump"/>
          </p:cNvPr>
          <p:cNvSpPr/>
          <p:nvPr/>
        </p:nvSpPr>
        <p:spPr>
          <a:xfrm>
            <a:off x="0" y="102989"/>
            <a:ext cx="660400" cy="524272"/>
          </a:xfrm>
          <a:prstGeom prst="star4">
            <a:avLst>
              <a:gd name="adj" fmla="val 143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9150116"/>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2" name="drumroll.wav"/>
          </p:stSnd>
        </p:sndAc>
      </p:transition>
    </mc:Choice>
    <mc:Fallback>
      <p:transition spd="slow" advClick="0">
        <p:fade/>
        <p:sndAc>
          <p:stSnd>
            <p:snd r:embed="rId2" name="drumroll.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Slide</a:t>
            </a:r>
            <a:endParaRPr lang="en-US" dirty="0"/>
          </a:p>
        </p:txBody>
      </p:sp>
      <p:pic>
        <p:nvPicPr>
          <p:cNvPr id="6" name="Content Placeholder 5" descr="The Lion King Italia - Gallery"/>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384675" y="2301081"/>
            <a:ext cx="3419475" cy="3438525"/>
          </a:xfrm>
        </p:spPr>
      </p:pic>
      <p:sp>
        <p:nvSpPr>
          <p:cNvPr id="4" name="4-Point Star 3">
            <a:hlinkClick r:id="rId4" action="ppaction://hlinksldjump"/>
          </p:cNvPr>
          <p:cNvSpPr/>
          <p:nvPr/>
        </p:nvSpPr>
        <p:spPr>
          <a:xfrm>
            <a:off x="114300" y="21828"/>
            <a:ext cx="647700" cy="625872"/>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7219565"/>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2" name="drumroll.wav"/>
          </p:stSnd>
        </p:sndAc>
      </p:transition>
    </mc:Choice>
    <mc:Fallback>
      <p:transition spd="slow" advClick="0">
        <p:fade/>
        <p:sndAc>
          <p:stSnd>
            <p:snd r:embed="rId2" name="drumroll.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Slide</a:t>
            </a:r>
            <a:endParaRPr lang="en-US" dirty="0"/>
          </a:p>
        </p:txBody>
      </p:sp>
      <p:pic>
        <p:nvPicPr>
          <p:cNvPr id="5" name="german-shephard-daniel_simon">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5"/>
          <a:stretch>
            <a:fillRect/>
          </a:stretch>
        </p:blipFill>
        <p:spPr>
          <a:xfrm>
            <a:off x="5789613" y="3716338"/>
            <a:ext cx="609600" cy="609600"/>
          </a:xfrm>
        </p:spPr>
      </p:pic>
      <p:sp>
        <p:nvSpPr>
          <p:cNvPr id="4" name="4-Point Star 3">
            <a:hlinkClick r:id="rId6" action="ppaction://hlinksldjump"/>
          </p:cNvPr>
          <p:cNvSpPr/>
          <p:nvPr/>
        </p:nvSpPr>
        <p:spPr>
          <a:xfrm>
            <a:off x="101600" y="53975"/>
            <a:ext cx="635000" cy="6223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5532971"/>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4" name="drumroll.wav"/>
          </p:stSnd>
        </p:sndAc>
      </p:transition>
    </mc:Choice>
    <mc:Fallback>
      <p:transition spd="slow" advClick="0">
        <p:fade/>
        <p:sndAc>
          <p:stSnd>
            <p:snd r:embed="rId4" name="drumroll.wav"/>
          </p:stSnd>
        </p:sndAc>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16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Slide</a:t>
            </a:r>
            <a:endParaRPr lang="en-US" dirty="0"/>
          </a:p>
        </p:txBody>
      </p:sp>
      <p:sp>
        <p:nvSpPr>
          <p:cNvPr id="3" name="Content Placeholder 2"/>
          <p:cNvSpPr>
            <a:spLocks noGrp="1"/>
          </p:cNvSpPr>
          <p:nvPr>
            <p:ph idx="1"/>
          </p:nvPr>
        </p:nvSpPr>
        <p:spPr/>
        <p:txBody>
          <a:bodyPr/>
          <a:lstStyle/>
          <a:p>
            <a:endParaRPr lang="en-US" dirty="0"/>
          </a:p>
        </p:txBody>
      </p:sp>
      <p:sp>
        <p:nvSpPr>
          <p:cNvPr id="4" name="Cube 3">
            <a:hlinkClick r:id="rId3" action="ppaction://hlinksldjump"/>
          </p:cNvPr>
          <p:cNvSpPr/>
          <p:nvPr/>
        </p:nvSpPr>
        <p:spPr>
          <a:xfrm>
            <a:off x="1816100" y="4762500"/>
            <a:ext cx="1216152" cy="1216152"/>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be 4">
            <a:hlinkClick r:id="rId4" action="ppaction://hlinksldjump"/>
          </p:cNvPr>
          <p:cNvSpPr/>
          <p:nvPr/>
        </p:nvSpPr>
        <p:spPr>
          <a:xfrm>
            <a:off x="5286248" y="4762500"/>
            <a:ext cx="1216152" cy="1216152"/>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be 5">
            <a:hlinkClick r:id="rId5" action="ppaction://hlinksldjump"/>
          </p:cNvPr>
          <p:cNvSpPr/>
          <p:nvPr/>
        </p:nvSpPr>
        <p:spPr>
          <a:xfrm>
            <a:off x="9207500" y="4762500"/>
            <a:ext cx="1216152" cy="1216152"/>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hlinkClick r:id="rId6" action="ppaction://hlinksldjump"/>
          </p:cNvPr>
          <p:cNvSpPr/>
          <p:nvPr/>
        </p:nvSpPr>
        <p:spPr>
          <a:xfrm>
            <a:off x="10287000" y="570706"/>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6313454"/>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2" name="drumroll.wav"/>
          </p:stSnd>
        </p:sndAc>
      </p:transition>
    </mc:Choice>
    <mc:Fallback>
      <p:transition spd="slow" advClick="0">
        <p:fade/>
        <p:sndAc>
          <p:stSnd>
            <p:snd r:embed="rId2" name="drumroll.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 Slide</a:t>
            </a:r>
            <a:endParaRPr lang="en-US" dirty="0"/>
          </a:p>
        </p:txBody>
      </p:sp>
      <p:sp>
        <p:nvSpPr>
          <p:cNvPr id="3" name="Content Placeholder 2"/>
          <p:cNvSpPr>
            <a:spLocks noGrp="1"/>
          </p:cNvSpPr>
          <p:nvPr>
            <p:ph idx="1"/>
          </p:nvPr>
        </p:nvSpPr>
        <p:spPr/>
        <p:txBody>
          <a:bodyPr/>
          <a:lstStyle/>
          <a:p>
            <a:endParaRPr lang="en-US" dirty="0"/>
          </a:p>
        </p:txBody>
      </p:sp>
      <p:sp>
        <p:nvSpPr>
          <p:cNvPr id="4" name="4-Point Star 3">
            <a:hlinkClick r:id="rId3" action="ppaction://hlinksldjump"/>
          </p:cNvPr>
          <p:cNvSpPr/>
          <p:nvPr/>
        </p:nvSpPr>
        <p:spPr>
          <a:xfrm>
            <a:off x="88900" y="77787"/>
            <a:ext cx="596900" cy="574675"/>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p:cNvSpPr/>
          <p:nvPr/>
        </p:nvSpPr>
        <p:spPr>
          <a:xfrm>
            <a:off x="5308600" y="3378200"/>
            <a:ext cx="1060704"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2454862"/>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2" name="drumroll.wav"/>
          </p:stSnd>
        </p:sndAc>
      </p:transition>
    </mc:Choice>
    <mc:Fallback>
      <p:transition spd="slow" advClick="0">
        <p:fade/>
        <p:sndAc>
          <p:stSnd>
            <p:snd r:embed="rId2"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afterEffect">
                                  <p:stCondLst>
                                    <p:cond delay="0"/>
                                  </p:stCondLst>
                                  <p:childTnLst>
                                    <p:animMotion origin="layout" path="M -0.07396 0.02292 L -0.07396 0.02292 C -0.07513 0.02963 -0.07578 0.03657 -0.07774 0.04282 C -0.07917 0.04768 -0.08425 0.04815 -0.08646 0.04954 C -0.09571 0.05486 -0.08959 0.05347 -0.09896 0.05625 C -0.10482 0.05787 -0.11641 0.06065 -0.11641 0.06065 C -0.11888 0.06204 -0.12136 0.06389 -0.12396 0.06505 C -0.12565 0.06574 -0.12735 0.0662 -0.12891 0.06736 C -0.13243 0.06991 -0.13542 0.07407 -0.13894 0.07616 C -0.14427 0.0794 -0.14141 0.07778 -0.14766 0.08055 C -0.15599 0.09028 -0.14792 0.08241 -0.16524 0.08727 C -0.16862 0.08819 -0.17188 0.09074 -0.17513 0.09167 C -0.17891 0.09282 -0.18269 0.09305 -0.18646 0.09398 C -0.18933 0.09468 -0.19232 0.09537 -0.19519 0.09606 L -0.26641 0.09398 C -0.27149 0.09375 -0.27422 0.0912 -0.27891 0.08958 C -0.28138 0.08866 -0.28399 0.08843 -0.28646 0.08727 C -0.28907 0.08611 -0.29388 0.08287 -0.29388 0.08287 C -0.29688 0.07755 -0.30039 0.07338 -0.30274 0.06736 L -0.31263 0.04074 C -0.31667 0.03009 -0.31472 0.03657 -0.31771 0.0206 L -0.31888 0.01389 C -0.3181 -0.00232 -0.31784 -0.01875 -0.31641 -0.03495 C -0.31615 -0.0382 -0.31472 -0.04074 -0.31394 -0.04375 C -0.31342 -0.04607 -0.31328 -0.04838 -0.31263 -0.05046 C -0.3112 -0.05509 -0.3086 -0.0588 -0.30769 -0.06389 C -0.30508 -0.07801 -0.3086 -0.0625 -0.30274 -0.07708 C -0.30157 -0.07986 -0.30144 -0.08357 -0.30013 -0.08611 C -0.29922 -0.08796 -0.29766 -0.08866 -0.29649 -0.09051 C -0.29506 -0.09236 -0.29401 -0.09514 -0.29271 -0.09722 C -0.29154 -0.09884 -0.29011 -0.09977 -0.28894 -0.10162 C -0.28763 -0.10347 -0.28672 -0.10648 -0.28516 -0.10833 C -0.28412 -0.10949 -0.28256 -0.10926 -0.28138 -0.11042 C -0.26927 -0.12245 -0.27891 -0.11759 -0.26771 -0.12153 C -0.26602 -0.12384 -0.26459 -0.12662 -0.26263 -0.12824 C -0.26029 -0.13032 -0.25769 -0.13148 -0.25521 -0.13264 C -0.25196 -0.13426 -0.24857 -0.13588 -0.24519 -0.13704 C -0.2237 -0.14537 -0.24844 -0.13449 -0.23269 -0.14167 C -0.22266 -0.15486 -0.23347 -0.14282 -0.21771 -0.15046 C -0.21628 -0.15116 -0.21537 -0.15394 -0.21394 -0.15486 C -0.21159 -0.15625 -0.20899 -0.15625 -0.20638 -0.15718 C -0.20482 -0.15764 -0.20313 -0.15857 -0.20144 -0.15926 C -0.19506 -0.1625 -0.1974 -0.16343 -0.18763 -0.16597 C -0.17657 -0.16898 -0.16771 -0.17222 -0.15638 -0.17269 C -0.12943 -0.17384 -0.10222 -0.17407 -0.07513 -0.17477 L 0.06979 -0.17269 C 0.07278 -0.17269 0.07565 -0.17107 0.07851 -0.17037 C 0.08268 -0.16968 0.08685 -0.16921 0.09101 -0.16829 C 0.09856 -0.1662 0.10612 -0.16412 0.11354 -0.16157 C 0.11562 -0.16088 0.1177 -0.15995 0.11979 -0.15926 C 0.12317 -0.15833 0.12643 -0.1581 0.12981 -0.15718 C 0.15065 -0.15116 0.13698 -0.15509 0.14856 -0.15046 C 0.15039 -0.14977 0.15638 -0.14815 0.15859 -0.14607 C 0.17356 -0.13125 0.15859 -0.14375 0.17356 -0.12384 C 0.18125 -0.11366 0.1763 -0.12153 0.18112 -0.11042 C 0.18242 -0.10718 0.18711 -0.09769 0.18854 -0.09259 C 0.19557 -0.06782 0.1819 -0.10949 0.19231 -0.07708 C 0.1931 -0.07477 0.19401 -0.07269 0.19479 -0.07037 C 0.1957 -0.06759 0.19635 -0.06435 0.19726 -0.06157 C 0.19882 -0.05695 0.2013 -0.05324 0.20234 -0.04815 C 0.2052 -0.03264 0.20143 -0.05185 0.20612 -0.03264 C 0.20651 -0.03056 0.20677 -0.02824 0.20729 -0.02593 C 0.20807 -0.02292 0.20911 -0.02014 0.20976 -0.01713 C 0.21497 0.00694 0.21224 -0.0044 0.21484 0.0118 C 0.2151 0.01389 0.21575 0.0162 0.21601 0.01852 C 0.21666 0.02292 0.21679 0.02731 0.21731 0.03171 C 0.2177 0.03542 0.2181 0.03912 0.21849 0.04282 C 0.2181 0.06736 0.21836 0.0919 0.21731 0.1162 C 0.21718 0.11944 0.21549 0.12199 0.21484 0.125 C 0.21172 0.13935 0.21614 0.1294 0.20976 0.14051 C 0.20937 0.14352 0.20924 0.14676 0.20859 0.14954 C 0.20677 0.15718 0.2052 0.15625 0.20234 0.16273 C 0.19922 0.16991 0.19362 0.18935 0.18854 0.19167 L 0.18359 0.19398 C 0.18268 0.19606 0.18216 0.19861 0.18112 0.20069 C 0.17786 0.20625 0.17513 0.20555 0.17109 0.20949 C 0.16927 0.21134 0.16783 0.21435 0.16601 0.2162 C 0.15963 0.22245 0.15859 0.22014 0.15104 0.22292 C 0.14023 0.22662 0.14362 0.22708 0.13476 0.2294 C 0.12903 0.23102 0.12304 0.23194 0.11731 0.23403 C 0.10729 0.2375 0.11315 0.23565 0.09987 0.23843 C 0.08463 0.24514 0.10442 0.23657 0.06862 0.24722 C 0.06601 0.24792 0.06354 0.24884 0.06106 0.24954 L 0.02851 0.25625 L -0.04141 0.25393 C -0.04766 0.2537 -0.05404 0.25324 -0.06016 0.25162 C -0.08659 0.24491 -0.04506 0.24838 -0.07774 0.24514 C -0.09649 0.24305 -0.11524 0.24213 -0.13399 0.24051 L -0.14649 0.23843 L -0.16146 0.23611 C -0.16485 0.23565 -0.1681 0.23472 -0.17149 0.23403 C -0.17644 0.23102 -0.18399 0.22616 -0.18894 0.225 L -0.19896 0.22292 C -0.20313 0.22199 -0.2073 0.22153 -0.21146 0.2206 C -0.2323 0.21551 -0.2198 0.2162 -0.23269 0.2162 L -0.29141 0.225 L -0.21641 0.21389 " pathEditMode="relative" ptsTypes="AAAAAAAAAAAAAAAAAAAAAAAAAAAAAAAAAAAAAAAAAAAAAAAAAAAAAAAAAAAAAAAAAAAAAAAAAAAAAAAAAAAAAAAAAAAAAAAAA">
                                      <p:cBhvr>
                                        <p:cTn id="6" dur="2000" fill="hold"/>
                                        <p:tgtEl>
                                          <p:spTgt spid="5"/>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5" presetClass="exit" presetSubtype="0" fill="hold" grpId="0" nodeType="clickEffect" nodePh="1">
                                  <p:stCondLst>
                                    <p:cond delay="0"/>
                                  </p:stCondLst>
                                  <p:endCondLst>
                                    <p:cond evt="begin" delay="0">
                                      <p:tn val="9"/>
                                    </p:cond>
                                  </p:endCondLst>
                                  <p:childTnLst>
                                    <p:animEffect transition="out" filter="fade">
                                      <p:cBhvr>
                                        <p:cTn id="10" dur="2000"/>
                                        <p:tgtEl>
                                          <p:spTgt spid="3">
                                            <p:txEl>
                                              <p:pRg st="0" end="0"/>
                                            </p:txEl>
                                          </p:spTgt>
                                        </p:tgtEl>
                                      </p:cBhvr>
                                    </p:animEffect>
                                    <p:anim calcmode="lin" valueType="num">
                                      <p:cBhvr>
                                        <p:cTn id="11" dur="2000"/>
                                        <p:tgtEl>
                                          <p:spTgt spid="3">
                                            <p:txEl>
                                              <p:pRg st="0" end="0"/>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2" dur="2000"/>
                                        <p:tgtEl>
                                          <p:spTgt spid="3">
                                            <p:txEl>
                                              <p:pRg st="0" end="0"/>
                                            </p:txEl>
                                          </p:spTgt>
                                        </p:tgtEl>
                                        <p:attrNameLst>
                                          <p:attrName>ppt_h</p:attrName>
                                        </p:attrNameLst>
                                      </p:cBhvr>
                                      <p:tavLst>
                                        <p:tav tm="0">
                                          <p:val>
                                            <p:strVal val="ppt_h"/>
                                          </p:val>
                                        </p:tav>
                                        <p:tav tm="100000">
                                          <p:val>
                                            <p:strVal val="ppt_h"/>
                                          </p:val>
                                        </p:tav>
                                      </p:tavLst>
                                    </p:anim>
                                    <p:set>
                                      <p:cBhvr>
                                        <p:cTn id="13"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Slide</a:t>
            </a:r>
            <a:endParaRPr lang="en-US" dirty="0"/>
          </a:p>
        </p:txBody>
      </p:sp>
      <p:pic>
        <p:nvPicPr>
          <p:cNvPr id="7" name="0lk6Jr5XhHo"/>
          <p:cNvPicPr>
            <a:picLocks noGrp="1" noRot="1" noChangeAspect="1"/>
          </p:cNvPicPr>
          <p:nvPr>
            <p:ph idx="1"/>
            <a:videoFile r:link="rId1"/>
          </p:nvPr>
        </p:nvPicPr>
        <p:blipFill>
          <a:blip r:embed="rId4"/>
          <a:stretch>
            <a:fillRect/>
          </a:stretch>
        </p:blipFill>
        <p:spPr>
          <a:xfrm>
            <a:off x="3808413" y="2735263"/>
            <a:ext cx="4572000" cy="2571750"/>
          </a:xfrm>
          <a:prstGeom prst="rect">
            <a:avLst/>
          </a:prstGeom>
        </p:spPr>
      </p:pic>
      <p:sp>
        <p:nvSpPr>
          <p:cNvPr id="4" name="4-Point Star 3">
            <a:hlinkClick r:id="rId5" action="ppaction://hlinksldjump"/>
          </p:cNvPr>
          <p:cNvSpPr/>
          <p:nvPr/>
        </p:nvSpPr>
        <p:spPr>
          <a:xfrm>
            <a:off x="38100" y="71437"/>
            <a:ext cx="596900" cy="587375"/>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3266551"/>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3" name="drumroll.wav"/>
          </p:stSnd>
        </p:sndAc>
      </p:transition>
    </mc:Choice>
    <mc:Fallback>
      <p:transition spd="slow" advClick="0">
        <p:fade/>
        <p:sndAc>
          <p:stSnd>
            <p:snd r:embed="rId3" name="drumroll.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 Slide</a:t>
            </a:r>
            <a:endParaRPr lang="en-US" dirty="0"/>
          </a:p>
        </p:txBody>
      </p:sp>
      <p:sp>
        <p:nvSpPr>
          <p:cNvPr id="3" name="Content Placeholder 2"/>
          <p:cNvSpPr>
            <a:spLocks noGrp="1"/>
          </p:cNvSpPr>
          <p:nvPr>
            <p:ph idx="1"/>
          </p:nvPr>
        </p:nvSpPr>
        <p:spPr/>
        <p:txBody>
          <a:bodyPr/>
          <a:lstStyle/>
          <a:p>
            <a:pPr marL="0" indent="0">
              <a:buNone/>
            </a:pPr>
            <a:r>
              <a:rPr lang="en-US" dirty="0" smtClean="0">
                <a:hlinkClick r:id="rId3"/>
              </a:rPr>
              <a:t>Http://www.bobrosslipsum.com/index.html</a:t>
            </a:r>
            <a:endParaRPr lang="en-US" dirty="0" smtClean="0"/>
          </a:p>
          <a:p>
            <a:pPr marL="0" indent="0">
              <a:buNone/>
            </a:pPr>
            <a:r>
              <a:rPr lang="en-US" dirty="0" smtClean="0"/>
              <a:t>Bing Search</a:t>
            </a:r>
          </a:p>
          <a:p>
            <a:pPr marL="0" indent="0">
              <a:buNone/>
            </a:pPr>
            <a:r>
              <a:rPr lang="en-US" dirty="0" err="1" smtClean="0"/>
              <a:t>Youtube</a:t>
            </a:r>
            <a:endParaRPr lang="en-US" dirty="0" smtClean="0"/>
          </a:p>
          <a:p>
            <a:pPr marL="0" indent="0">
              <a:buNone/>
            </a:pPr>
            <a:r>
              <a:rPr lang="en-US" dirty="0" smtClean="0"/>
              <a:t>http://soundbible.com/2146-German-Shepard.html</a:t>
            </a:r>
            <a:endParaRPr lang="en-US" dirty="0"/>
          </a:p>
        </p:txBody>
      </p:sp>
      <p:sp>
        <p:nvSpPr>
          <p:cNvPr id="4" name="4-Point Star 3">
            <a:hlinkClick r:id="rId4" action="ppaction://hlinksldjump"/>
          </p:cNvPr>
          <p:cNvSpPr/>
          <p:nvPr/>
        </p:nvSpPr>
        <p:spPr>
          <a:xfrm>
            <a:off x="127000" y="103187"/>
            <a:ext cx="596900" cy="523875"/>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329743"/>
      </p:ext>
    </p:extLst>
  </p:cSld>
  <p:clrMapOvr>
    <a:masterClrMapping/>
  </p:clrMapOvr>
  <mc:AlternateContent xmlns:mc="http://schemas.openxmlformats.org/markup-compatibility/2006">
    <mc:Choice xmlns:p15="http://schemas.microsoft.com/office/powerpoint/2012/main" Requires="p15">
      <p:transition spd="slow" advClick="0">
        <p15:prstTrans prst="prestige"/>
        <p:sndAc>
          <p:stSnd>
            <p:snd r:embed="rId2" name="drumroll.wav"/>
          </p:stSnd>
        </p:sndAc>
      </p:transition>
    </mc:Choice>
    <mc:Fallback>
      <p:transition spd="slow" advClick="0">
        <p:fade/>
        <p:sndAc>
          <p:stSnd>
            <p:snd r:embed="rId2" name="drumroll.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TM04033919[[fn=Circuit]]</Template>
  <TotalTime>70</TotalTime>
  <Words>222</Words>
  <Application>Microsoft Office PowerPoint</Application>
  <PresentationFormat>Widescreen</PresentationFormat>
  <Paragraphs>20</Paragraphs>
  <Slides>8</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Trebuchet MS</vt:lpstr>
      <vt:lpstr>Tw Cen MT</vt:lpstr>
      <vt:lpstr>Circuit</vt:lpstr>
      <vt:lpstr>Multimedia Slides</vt:lpstr>
      <vt:lpstr>The Text Slide</vt:lpstr>
      <vt:lpstr>Image Slide</vt:lpstr>
      <vt:lpstr>Audio Slide</vt:lpstr>
      <vt:lpstr>Linked Slide</vt:lpstr>
      <vt:lpstr>Animation Slide</vt:lpstr>
      <vt:lpstr>Video Slide</vt:lpstr>
      <vt:lpstr>Citation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Anderson, Howard</dc:creator>
  <cp:lastModifiedBy>Anderson, Howard</cp:lastModifiedBy>
  <cp:revision>7</cp:revision>
  <dcterms:created xsi:type="dcterms:W3CDTF">2017-03-01T00:44:43Z</dcterms:created>
  <dcterms:modified xsi:type="dcterms:W3CDTF">2017-03-01T01:55:17Z</dcterms:modified>
</cp:coreProperties>
</file>