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06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046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50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209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22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76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85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0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04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52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5E32C-2D16-41D8-AC7A-C0223E5ACA20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5CCF8-89B0-4068-91B2-5D9FBE19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34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0795000" y="5689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2578100" y="5689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5708142" y="5689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>
            <a:off x="8458200" y="5689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56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#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7975600" y="38227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76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Isosceles Triangle 3">
            <a:hlinkClick r:id="rId2" action="ppaction://hlinksldjump"/>
          </p:cNvPr>
          <p:cNvSpPr/>
          <p:nvPr/>
        </p:nvSpPr>
        <p:spPr>
          <a:xfrm>
            <a:off x="7734300" y="2489200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38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8255000" y="2755900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41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1422400" y="50546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4191000" y="50546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6959600" y="50546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9880600" y="50546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83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2857500" y="47371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2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378200" y="49657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41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3467100" y="50165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21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# 1</vt:lpstr>
      <vt:lpstr>Slide # 2</vt:lpstr>
      <vt:lpstr>Slide # 3</vt:lpstr>
      <vt:lpstr>Slide # 4</vt:lpstr>
      <vt:lpstr>Slide # 5</vt:lpstr>
      <vt:lpstr>Slide # 6</vt:lpstr>
      <vt:lpstr>Slide # 7</vt:lpstr>
      <vt:lpstr>Slide #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# 1</dc:title>
  <dc:creator>Anderson, Howard</dc:creator>
  <cp:lastModifiedBy>Anderson, Howard</cp:lastModifiedBy>
  <cp:revision>2</cp:revision>
  <dcterms:created xsi:type="dcterms:W3CDTF">2017-01-18T01:23:27Z</dcterms:created>
  <dcterms:modified xsi:type="dcterms:W3CDTF">2017-01-18T01:41:43Z</dcterms:modified>
</cp:coreProperties>
</file>