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5" r:id="rId2"/>
    <p:sldId id="264" r:id="rId3"/>
    <p:sldId id="260" r:id="rId4"/>
    <p:sldId id="258" r:id="rId5"/>
    <p:sldId id="259" r:id="rId6"/>
    <p:sldId id="261" r:id="rId7"/>
    <p:sldId id="262" r:id="rId8"/>
    <p:sldId id="257" r:id="rId9"/>
    <p:sldId id="256"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804" autoAdjust="0"/>
    <p:restoredTop sz="94660"/>
  </p:normalViewPr>
  <p:slideViewPr>
    <p:cSldViewPr>
      <p:cViewPr varScale="1">
        <p:scale>
          <a:sx n="49" d="100"/>
          <a:sy n="49" d="100"/>
        </p:scale>
        <p:origin x="782"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254302-E6EE-4D0A-850D-B15BD72783AE}" type="datetimeFigureOut">
              <a:rPr lang="en-US" smtClean="0"/>
              <a:pPr/>
              <a:t>4/27/2017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D37D18-0075-4DEB-AF30-D0820FA1337D}" type="slidenum">
              <a:rPr lang="en-US" smtClean="0"/>
              <a:pPr/>
              <a:t>‹#›</a:t>
            </a:fld>
            <a:endParaRPr lang="en-US"/>
          </a:p>
        </p:txBody>
      </p:sp>
    </p:spTree>
    <p:extLst>
      <p:ext uri="{BB962C8B-B14F-4D97-AF65-F5344CB8AC3E}">
        <p14:creationId xmlns:p14="http://schemas.microsoft.com/office/powerpoint/2010/main" val="2898329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D37D18-0075-4DEB-AF30-D0820FA1337D}" type="slidenum">
              <a:rPr lang="en-US" smtClean="0"/>
              <a:pPr/>
              <a:t>9</a:t>
            </a:fld>
            <a:endParaRPr lang="en-US"/>
          </a:p>
        </p:txBody>
      </p:sp>
    </p:spTree>
    <p:extLst>
      <p:ext uri="{BB962C8B-B14F-4D97-AF65-F5344CB8AC3E}">
        <p14:creationId xmlns:p14="http://schemas.microsoft.com/office/powerpoint/2010/main" val="1569222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D37D18-0075-4DEB-AF30-D0820FA1337D}" type="slidenum">
              <a:rPr lang="en-US" smtClean="0"/>
              <a:pPr/>
              <a:t>10</a:t>
            </a:fld>
            <a:endParaRPr lang="en-US"/>
          </a:p>
        </p:txBody>
      </p:sp>
    </p:spTree>
    <p:extLst>
      <p:ext uri="{BB962C8B-B14F-4D97-AF65-F5344CB8AC3E}">
        <p14:creationId xmlns:p14="http://schemas.microsoft.com/office/powerpoint/2010/main" val="3380172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938F76A-31C8-4613-A404-4443182B23D8}" type="datetimeFigureOut">
              <a:rPr lang="en-US" smtClean="0"/>
              <a:pPr/>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38F76A-31C8-4613-A404-4443182B23D8}" type="datetimeFigureOut">
              <a:rPr lang="en-US" smtClean="0"/>
              <a:pPr/>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38F76A-31C8-4613-A404-4443182B23D8}" type="datetimeFigureOut">
              <a:rPr lang="en-US" smtClean="0"/>
              <a:pPr/>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38F76A-31C8-4613-A404-4443182B23D8}" type="datetimeFigureOut">
              <a:rPr lang="en-US" smtClean="0"/>
              <a:pPr/>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38F76A-31C8-4613-A404-4443182B23D8}" type="datetimeFigureOut">
              <a:rPr lang="en-US" smtClean="0"/>
              <a:pPr/>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938F76A-31C8-4613-A404-4443182B23D8}" type="datetimeFigureOut">
              <a:rPr lang="en-US" smtClean="0"/>
              <a:pPr/>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938F76A-31C8-4613-A404-4443182B23D8}" type="datetimeFigureOut">
              <a:rPr lang="en-US" smtClean="0"/>
              <a:pPr/>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938F76A-31C8-4613-A404-4443182B23D8}" type="datetimeFigureOut">
              <a:rPr lang="en-US" smtClean="0"/>
              <a:pPr/>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38F76A-31C8-4613-A404-4443182B23D8}" type="datetimeFigureOut">
              <a:rPr lang="en-US" smtClean="0"/>
              <a:pPr/>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38F76A-31C8-4613-A404-4443182B23D8}" type="datetimeFigureOut">
              <a:rPr lang="en-US" smtClean="0"/>
              <a:pPr/>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38F76A-31C8-4613-A404-4443182B23D8}" type="datetimeFigureOut">
              <a:rPr lang="en-US" smtClean="0"/>
              <a:pPr/>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233A56-B6A7-45BC-A269-61D52D1C9F6F}"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38F76A-31C8-4613-A404-4443182B23D8}" type="datetimeFigureOut">
              <a:rPr lang="en-US" smtClean="0"/>
              <a:pPr/>
              <a:t>4/27/2017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233A56-B6A7-45BC-A269-61D52D1C9F6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slide" Target="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media1.m4a"/><Relationship Id="rId7" Type="http://schemas.openxmlformats.org/officeDocument/2006/relationships/image" Target="../media/image4.jpeg"/><Relationship Id="rId2" Type="http://schemas.microsoft.com/office/2007/relationships/media" Target="../media/media1.m4a"/><Relationship Id="rId1" Type="http://schemas.openxmlformats.org/officeDocument/2006/relationships/video" Target="https://www.youtube.com/embed/rfr6YO-zLZc" TargetMode="External"/><Relationship Id="rId6" Type="http://schemas.openxmlformats.org/officeDocument/2006/relationships/slide" Target="slide4.xml"/><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nderson\AppData\Local\Microsoft\Windows\Temporary Internet Files\Content.IE5\X8ZOIIZM\559px-Wheelchair_symbol_mailto_02.svg[1].png"/>
          <p:cNvPicPr>
            <a:picLocks noGrp="1" noChangeAspect="1" noChangeArrowheads="1"/>
          </p:cNvPicPr>
          <p:nvPr>
            <p:ph idx="4294967295"/>
          </p:nvPr>
        </p:nvPicPr>
        <p:blipFill>
          <a:blip r:embed="rId2" cstate="print">
            <a:lum bright="68000"/>
          </a:blip>
          <a:srcRect/>
          <a:stretch>
            <a:fillRect/>
          </a:stretch>
        </p:blipFill>
        <p:spPr bwMode="auto">
          <a:xfrm>
            <a:off x="2895600" y="914400"/>
            <a:ext cx="4216400" cy="4525963"/>
          </a:xfrm>
          <a:prstGeom prst="rect">
            <a:avLst/>
          </a:prstGeom>
          <a:noFill/>
        </p:spPr>
      </p:pic>
      <p:sp>
        <p:nvSpPr>
          <p:cNvPr id="2" name="Title 1"/>
          <p:cNvSpPr>
            <a:spLocks noGrp="1"/>
          </p:cNvSpPr>
          <p:nvPr>
            <p:ph type="ctrTitle"/>
          </p:nvPr>
        </p:nvSpPr>
        <p:spPr>
          <a:xfrm>
            <a:off x="685800" y="152401"/>
            <a:ext cx="7772400" cy="1219199"/>
          </a:xfrm>
        </p:spPr>
        <p:txBody>
          <a:bodyPr>
            <a:normAutofit/>
          </a:bodyPr>
          <a:lstStyle/>
          <a:p>
            <a:r>
              <a:rPr lang="en-US" sz="5400" dirty="0">
                <a:latin typeface="Adobe Gothic Std B" panose="020B0800000000000000" pitchFamily="34" charset="-128"/>
                <a:ea typeface="Adobe Gothic Std B" panose="020B0800000000000000" pitchFamily="34" charset="-128"/>
              </a:rPr>
              <a:t>User Persona</a:t>
            </a:r>
          </a:p>
        </p:txBody>
      </p:sp>
      <p:sp>
        <p:nvSpPr>
          <p:cNvPr id="11" name="Subtitle 10"/>
          <p:cNvSpPr>
            <a:spLocks noGrp="1"/>
          </p:cNvSpPr>
          <p:nvPr>
            <p:ph type="subTitle" idx="1"/>
          </p:nvPr>
        </p:nvSpPr>
        <p:spPr>
          <a:xfrm>
            <a:off x="1371600" y="1524000"/>
            <a:ext cx="6400800" cy="4572000"/>
          </a:xfrm>
        </p:spPr>
        <p:txBody>
          <a:bodyPr numCol="2">
            <a:normAutofit fontScale="40000" lnSpcReduction="20000"/>
          </a:bodyPr>
          <a:lstStyle/>
          <a:p>
            <a:pPr marL="514350" lvl="0" indent="-514350" algn="l">
              <a:buFont typeface="+mj-lt"/>
              <a:buAutoNum type="arabicPeriod"/>
            </a:pPr>
            <a:r>
              <a:rPr lang="en-US" dirty="0">
                <a:solidFill>
                  <a:schemeClr val="tx1"/>
                </a:solidFill>
                <a:latin typeface="Adobe Gothic Std B" panose="020B0800000000000000" pitchFamily="34" charset="-128"/>
                <a:ea typeface="Adobe Gothic Std B" panose="020B0800000000000000" pitchFamily="34" charset="-128"/>
              </a:rPr>
              <a:t>People with Disabilities</a:t>
            </a:r>
          </a:p>
          <a:p>
            <a:pPr marL="514350" lvl="0" indent="-514350" algn="l">
              <a:buFont typeface="+mj-lt"/>
              <a:buAutoNum type="arabicPeriod"/>
            </a:pPr>
            <a:r>
              <a:rPr lang="en-US" dirty="0">
                <a:solidFill>
                  <a:schemeClr val="tx1"/>
                </a:solidFill>
                <a:latin typeface="Adobe Gothic Std B" panose="020B0800000000000000" pitchFamily="34" charset="-128"/>
                <a:ea typeface="Adobe Gothic Std B" panose="020B0800000000000000" pitchFamily="34" charset="-128"/>
              </a:rPr>
              <a:t>Special Education Teachers</a:t>
            </a:r>
          </a:p>
          <a:p>
            <a:pPr marL="514350" lvl="0" indent="-514350" algn="l">
              <a:buFont typeface="+mj-lt"/>
              <a:buAutoNum type="arabicPeriod"/>
            </a:pPr>
            <a:r>
              <a:rPr lang="en-US" dirty="0">
                <a:solidFill>
                  <a:schemeClr val="tx1"/>
                </a:solidFill>
                <a:latin typeface="Adobe Gothic Std B" panose="020B0800000000000000" pitchFamily="34" charset="-128"/>
                <a:ea typeface="Adobe Gothic Std B" panose="020B0800000000000000" pitchFamily="34" charset="-128"/>
              </a:rPr>
              <a:t>Parents of Children with Disabilities</a:t>
            </a:r>
          </a:p>
          <a:p>
            <a:pPr algn="l"/>
            <a:endParaRPr lang="en-US" dirty="0">
              <a:solidFill>
                <a:schemeClr val="tx1"/>
              </a:solidFill>
              <a:ea typeface="Adobe Gothic Std B"/>
            </a:endParaRPr>
          </a:p>
          <a:p>
            <a:pPr algn="l"/>
            <a:r>
              <a:rPr lang="en-US" dirty="0">
                <a:solidFill>
                  <a:schemeClr val="tx1"/>
                </a:solidFill>
                <a:latin typeface="Adobe Gothic Std B" panose="020B0800000000000000" pitchFamily="34" charset="-128"/>
                <a:ea typeface="Adobe Gothic Std B" panose="020B0800000000000000" pitchFamily="34" charset="-128"/>
              </a:rPr>
              <a:t>There is an old adage that says “You cannot know bitter if you have never tasted sweet.” This I’m using to draw comparison to having brought up and lived in Jamaica and eventually immigrating here to the United States. There was a time when people with certain disabilities, mainly neurological one did not go to school. There have been some changes and improvements but it is still not enough. This presentation will cater primarily to persons with disabilities from all ethnic groups with an emphasis on those persons who allow their disabilities to dictate their lives and retard their progress. It will be designed as a tool to motivate the disabled to aim high, fight against all odds and achieve all they can in life. For the teachers of disabled children it will show with knowledge of the available agencies, passion for their jobs and dedication to their students they can assist children in realization of their full potential. Parent of the disabled will have the same drive as the teachers but they have an additional which is to fight for the needs of their children and to do whatever it takes to make them successful. Finally, to those responsible for education of the disabled children in Jamaica and in other developing countries, that all children are entitled to a good and solid education despite their physical or neurological conditions and that it is time to do right by the disabled.</a:t>
            </a:r>
          </a:p>
          <a:p>
            <a:pPr algn="l"/>
            <a:endParaRPr lang="en-US" dirty="0">
              <a:ea typeface="Adobe Gothic Std B"/>
            </a:endParaRPr>
          </a:p>
        </p:txBody>
      </p:sp>
      <p:sp>
        <p:nvSpPr>
          <p:cNvPr id="5" name="Action Button: End 4">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2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1">
                                            <p:txEl>
                                              <p:pRg st="0" end="0"/>
                                            </p:txEl>
                                          </p:spTgt>
                                        </p:tgtEl>
                                      </p:cBhvr>
                                    </p:animEffect>
                                  </p:childTnLst>
                                </p:cTn>
                              </p:par>
                            </p:childTnLst>
                          </p:cTn>
                        </p:par>
                        <p:par>
                          <p:cTn id="16" fill="hold">
                            <p:stCondLst>
                              <p:cond delay="4000"/>
                            </p:stCondLst>
                            <p:childTnLst>
                              <p:par>
                                <p:cTn id="17" presetID="53" presetClass="entr" presetSubtype="16" fill="hold" grpId="0" nodeType="after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anim calcmode="lin" valueType="num">
                                      <p:cBhvr>
                                        <p:cTn id="19" dur="2000" fill="hold"/>
                                        <p:tgtEl>
                                          <p:spTgt spid="11">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11">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11">
                                            <p:txEl>
                                              <p:pRg st="1" end="1"/>
                                            </p:txEl>
                                          </p:spTgt>
                                        </p:tgtEl>
                                      </p:cBhvr>
                                    </p:animEffect>
                                  </p:childTnLst>
                                </p:cTn>
                              </p:par>
                            </p:childTnLst>
                          </p:cTn>
                        </p:par>
                        <p:par>
                          <p:cTn id="22" fill="hold">
                            <p:stCondLst>
                              <p:cond delay="6000"/>
                            </p:stCondLst>
                            <p:childTnLst>
                              <p:par>
                                <p:cTn id="23" presetID="53" presetClass="entr" presetSubtype="16" fill="hold" grpId="0" nodeType="after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anim calcmode="lin" valueType="num">
                                      <p:cBhvr>
                                        <p:cTn id="25" dur="2000" fill="hold"/>
                                        <p:tgtEl>
                                          <p:spTgt spid="11">
                                            <p:txEl>
                                              <p:pRg st="2" end="2"/>
                                            </p:txEl>
                                          </p:spTgt>
                                        </p:tgtEl>
                                        <p:attrNameLst>
                                          <p:attrName>ppt_w</p:attrName>
                                        </p:attrNameLst>
                                      </p:cBhvr>
                                      <p:tavLst>
                                        <p:tav tm="0">
                                          <p:val>
                                            <p:fltVal val="0"/>
                                          </p:val>
                                        </p:tav>
                                        <p:tav tm="100000">
                                          <p:val>
                                            <p:strVal val="#ppt_w"/>
                                          </p:val>
                                        </p:tav>
                                      </p:tavLst>
                                    </p:anim>
                                    <p:anim calcmode="lin" valueType="num">
                                      <p:cBhvr>
                                        <p:cTn id="26" dur="2000" fill="hold"/>
                                        <p:tgtEl>
                                          <p:spTgt spid="11">
                                            <p:txEl>
                                              <p:pRg st="2" end="2"/>
                                            </p:txEl>
                                          </p:spTgt>
                                        </p:tgtEl>
                                        <p:attrNameLst>
                                          <p:attrName>ppt_h</p:attrName>
                                        </p:attrNameLst>
                                      </p:cBhvr>
                                      <p:tavLst>
                                        <p:tav tm="0">
                                          <p:val>
                                            <p:fltVal val="0"/>
                                          </p:val>
                                        </p:tav>
                                        <p:tav tm="100000">
                                          <p:val>
                                            <p:strVal val="#ppt_h"/>
                                          </p:val>
                                        </p:tav>
                                      </p:tavLst>
                                    </p:anim>
                                    <p:animEffect transition="in" filter="fade">
                                      <p:cBhvr>
                                        <p:cTn id="27" dur="2000"/>
                                        <p:tgtEl>
                                          <p:spTgt spid="11">
                                            <p:txEl>
                                              <p:pRg st="2" end="2"/>
                                            </p:txEl>
                                          </p:spTgt>
                                        </p:tgtEl>
                                      </p:cBhvr>
                                    </p:animEffect>
                                  </p:childTnLst>
                                </p:cTn>
                              </p:par>
                            </p:childTnLst>
                          </p:cTn>
                        </p:par>
                        <p:par>
                          <p:cTn id="28" fill="hold">
                            <p:stCondLst>
                              <p:cond delay="8000"/>
                            </p:stCondLst>
                            <p:childTnLst>
                              <p:par>
                                <p:cTn id="29" presetID="53" presetClass="entr" presetSubtype="16" fill="hold" grpId="0" nodeType="after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anim calcmode="lin" valueType="num">
                                      <p:cBhvr>
                                        <p:cTn id="31" dur="2000" fill="hold"/>
                                        <p:tgtEl>
                                          <p:spTgt spid="11">
                                            <p:txEl>
                                              <p:pRg st="4" end="4"/>
                                            </p:txEl>
                                          </p:spTgt>
                                        </p:tgtEl>
                                        <p:attrNameLst>
                                          <p:attrName>ppt_w</p:attrName>
                                        </p:attrNameLst>
                                      </p:cBhvr>
                                      <p:tavLst>
                                        <p:tav tm="0">
                                          <p:val>
                                            <p:fltVal val="0"/>
                                          </p:val>
                                        </p:tav>
                                        <p:tav tm="100000">
                                          <p:val>
                                            <p:strVal val="#ppt_w"/>
                                          </p:val>
                                        </p:tav>
                                      </p:tavLst>
                                    </p:anim>
                                    <p:anim calcmode="lin" valueType="num">
                                      <p:cBhvr>
                                        <p:cTn id="32" dur="2000" fill="hold"/>
                                        <p:tgtEl>
                                          <p:spTgt spid="11">
                                            <p:txEl>
                                              <p:pRg st="4" end="4"/>
                                            </p:txEl>
                                          </p:spTgt>
                                        </p:tgtEl>
                                        <p:attrNameLst>
                                          <p:attrName>ppt_h</p:attrName>
                                        </p:attrNameLst>
                                      </p:cBhvr>
                                      <p:tavLst>
                                        <p:tav tm="0">
                                          <p:val>
                                            <p:fltVal val="0"/>
                                          </p:val>
                                        </p:tav>
                                        <p:tav tm="100000">
                                          <p:val>
                                            <p:strVal val="#ppt_h"/>
                                          </p:val>
                                        </p:tav>
                                      </p:tavLst>
                                    </p:anim>
                                    <p:animEffect transition="in" filter="fade">
                                      <p:cBhvr>
                                        <p:cTn id="33" dur="20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4860" y="-52705"/>
            <a:ext cx="7772400" cy="1470025"/>
          </a:xfrm>
        </p:spPr>
        <p:txBody>
          <a:bodyPr/>
          <a:lstStyle/>
          <a:p>
            <a:r>
              <a:rPr lang="en-US" dirty="0">
                <a:latin typeface="Adobe Gothic Std B" panose="020B0800000000000000" pitchFamily="34" charset="-128"/>
                <a:ea typeface="Adobe Gothic Std B" panose="020B0800000000000000" pitchFamily="34" charset="-128"/>
              </a:rPr>
              <a:t>Style Guide</a:t>
            </a:r>
          </a:p>
        </p:txBody>
      </p:sp>
      <p:sp>
        <p:nvSpPr>
          <p:cNvPr id="3" name="Subtitle 2"/>
          <p:cNvSpPr>
            <a:spLocks noGrp="1"/>
          </p:cNvSpPr>
          <p:nvPr>
            <p:ph type="subTitle" idx="1"/>
          </p:nvPr>
        </p:nvSpPr>
        <p:spPr>
          <a:xfrm>
            <a:off x="609600" y="1066800"/>
            <a:ext cx="7947660" cy="3124200"/>
          </a:xfrm>
        </p:spPr>
        <p:txBody>
          <a:bodyPr>
            <a:normAutofit fontScale="85000" lnSpcReduction="20000"/>
          </a:bodyPr>
          <a:lstStyle/>
          <a:p>
            <a:pPr algn="l"/>
            <a:r>
              <a:rPr lang="en-US" sz="1900" b="1" dirty="0">
                <a:solidFill>
                  <a:schemeClr val="tx1"/>
                </a:solidFill>
                <a:latin typeface="Adobe Gothic Std B" panose="020B0800000000000000" pitchFamily="34" charset="-128"/>
                <a:ea typeface="Adobe Gothic Std B" panose="020B0800000000000000" pitchFamily="34" charset="-128"/>
              </a:rPr>
              <a:t>Animation: </a:t>
            </a:r>
          </a:p>
          <a:p>
            <a:pPr lvl="1" algn="l"/>
            <a:r>
              <a:rPr lang="en-US" sz="1900" dirty="0">
                <a:solidFill>
                  <a:schemeClr val="tx1"/>
                </a:solidFill>
                <a:latin typeface="Adobe Gothic Std B" panose="020B0800000000000000" pitchFamily="34" charset="-128"/>
                <a:ea typeface="Adobe Gothic Std B" panose="020B0800000000000000" pitchFamily="34" charset="-128"/>
              </a:rPr>
              <a:t>Zoom – by paragraph </a:t>
            </a:r>
          </a:p>
          <a:p>
            <a:pPr lvl="1" algn="l"/>
            <a:r>
              <a:rPr lang="en-US" sz="1900" dirty="0">
                <a:solidFill>
                  <a:schemeClr val="tx1"/>
                </a:solidFill>
                <a:latin typeface="Adobe Gothic Std B" panose="020B0800000000000000" pitchFamily="34" charset="-128"/>
                <a:ea typeface="Adobe Gothic Std B" panose="020B0800000000000000" pitchFamily="34" charset="-128"/>
              </a:rPr>
              <a:t>Effect Option – Vanishing Point: Object Center, Sequence: As One Object</a:t>
            </a:r>
          </a:p>
          <a:p>
            <a:pPr lvl="1" algn="l"/>
            <a:r>
              <a:rPr lang="en-US" sz="1900" dirty="0">
                <a:solidFill>
                  <a:schemeClr val="tx1"/>
                </a:solidFill>
                <a:latin typeface="Adobe Gothic Std B" panose="020B0800000000000000" pitchFamily="34" charset="-128"/>
                <a:ea typeface="Adobe Gothic Std B" panose="020B0800000000000000" pitchFamily="34" charset="-128"/>
              </a:rPr>
              <a:t>Duration: 02:00</a:t>
            </a:r>
          </a:p>
          <a:p>
            <a:pPr lvl="1" algn="l"/>
            <a:r>
              <a:rPr lang="en-US" sz="1900" dirty="0">
                <a:solidFill>
                  <a:schemeClr val="tx1"/>
                </a:solidFill>
                <a:latin typeface="Adobe Gothic Std B" panose="020B0800000000000000" pitchFamily="34" charset="-128"/>
                <a:ea typeface="Adobe Gothic Std B" panose="020B0800000000000000" pitchFamily="34" charset="-128"/>
              </a:rPr>
              <a:t>Start: After Previous</a:t>
            </a:r>
          </a:p>
          <a:p>
            <a:pPr algn="l"/>
            <a:endParaRPr lang="en-US" sz="1900" b="1" dirty="0">
              <a:solidFill>
                <a:schemeClr val="tx1"/>
              </a:solidFill>
              <a:latin typeface="Adobe Gothic Std B" panose="020B0800000000000000" pitchFamily="34" charset="-128"/>
              <a:ea typeface="Adobe Gothic Std B" panose="020B0800000000000000" pitchFamily="34" charset="-128"/>
            </a:endParaRPr>
          </a:p>
          <a:p>
            <a:pPr algn="l"/>
            <a:r>
              <a:rPr lang="en-US" sz="1900" b="1" dirty="0">
                <a:solidFill>
                  <a:schemeClr val="tx1"/>
                </a:solidFill>
                <a:latin typeface="Adobe Gothic Std B" panose="020B0800000000000000" pitchFamily="34" charset="-128"/>
                <a:ea typeface="Adobe Gothic Std B" panose="020B0800000000000000" pitchFamily="34" charset="-128"/>
              </a:rPr>
              <a:t>Button Sizes: </a:t>
            </a:r>
            <a:r>
              <a:rPr lang="en-US" sz="1900" dirty="0">
                <a:solidFill>
                  <a:schemeClr val="tx1"/>
                </a:solidFill>
                <a:latin typeface="Adobe Gothic Std B" panose="020B0800000000000000" pitchFamily="34" charset="-128"/>
                <a:ea typeface="Adobe Gothic Std B" panose="020B0800000000000000" pitchFamily="34" charset="-128"/>
              </a:rPr>
              <a:t>Home 0.4x0.4, Back and Forward 0.2x0.4, Yellow.</a:t>
            </a:r>
          </a:p>
          <a:p>
            <a:pPr marL="914400" indent="-914400" algn="l"/>
            <a:r>
              <a:rPr lang="en-US" sz="1900" b="1" dirty="0">
                <a:solidFill>
                  <a:schemeClr val="tx1"/>
                </a:solidFill>
                <a:latin typeface="Adobe Gothic Std B" panose="020B0800000000000000" pitchFamily="34" charset="-128"/>
                <a:ea typeface="Adobe Gothic Std B" panose="020B0800000000000000" pitchFamily="34" charset="-128"/>
              </a:rPr>
              <a:t>Images: </a:t>
            </a:r>
            <a:r>
              <a:rPr lang="en-US" sz="1900" dirty="0">
                <a:solidFill>
                  <a:schemeClr val="tx1"/>
                </a:solidFill>
                <a:latin typeface="Adobe Gothic Std B" panose="020B0800000000000000" pitchFamily="34" charset="-128"/>
                <a:ea typeface="Adobe Gothic Std B" panose="020B0800000000000000" pitchFamily="34" charset="-128"/>
              </a:rPr>
              <a:t>Images will be placed on the right column on the slide except on the album slide.</a:t>
            </a:r>
          </a:p>
          <a:p>
            <a:pPr marL="914400" algn="l"/>
            <a:r>
              <a:rPr lang="en-US" sz="1900" dirty="0">
                <a:solidFill>
                  <a:schemeClr val="tx1"/>
                </a:solidFill>
                <a:latin typeface="Adobe Gothic Std B" panose="020B0800000000000000" pitchFamily="34" charset="-128"/>
                <a:ea typeface="Adobe Gothic Std B" panose="020B0800000000000000" pitchFamily="34" charset="-128"/>
              </a:rPr>
              <a:t>Watermark image of wheelchair in the center of each slide.</a:t>
            </a:r>
          </a:p>
          <a:p>
            <a:pPr marL="914400" indent="-914400" algn="l"/>
            <a:r>
              <a:rPr lang="en-US" sz="1900" b="1" dirty="0">
                <a:solidFill>
                  <a:schemeClr val="tx1"/>
                </a:solidFill>
                <a:latin typeface="Adobe Gothic Std B" panose="020B0800000000000000" pitchFamily="34" charset="-128"/>
                <a:ea typeface="Adobe Gothic Std B" panose="020B0800000000000000" pitchFamily="34" charset="-128"/>
              </a:rPr>
              <a:t>Videos: </a:t>
            </a:r>
            <a:r>
              <a:rPr lang="en-US" sz="1900" dirty="0">
                <a:solidFill>
                  <a:schemeClr val="tx1"/>
                </a:solidFill>
                <a:latin typeface="Adobe Gothic Std B" panose="020B0800000000000000" pitchFamily="34" charset="-128"/>
                <a:ea typeface="Adobe Gothic Std B" panose="020B0800000000000000" pitchFamily="34" charset="-128"/>
              </a:rPr>
              <a:t>Two inserted, one on Slide 18 “Ray Charles” and one on Slide 20 “Helen Keller Speech”</a:t>
            </a:r>
          </a:p>
          <a:p>
            <a:pPr algn="l"/>
            <a:r>
              <a:rPr lang="en-US" sz="1900" b="1" dirty="0">
                <a:solidFill>
                  <a:schemeClr val="tx1"/>
                </a:solidFill>
                <a:latin typeface="Adobe Gothic Std B" panose="020B0800000000000000" pitchFamily="34" charset="-128"/>
                <a:ea typeface="Adobe Gothic Std B" panose="020B0800000000000000" pitchFamily="34" charset="-128"/>
              </a:rPr>
              <a:t>Audio: </a:t>
            </a:r>
            <a:r>
              <a:rPr lang="en-US" sz="1900" dirty="0">
                <a:solidFill>
                  <a:schemeClr val="tx1"/>
                </a:solidFill>
                <a:latin typeface="Adobe Gothic Std B" panose="020B0800000000000000" pitchFamily="34" charset="-128"/>
                <a:ea typeface="Adobe Gothic Std B" panose="020B0800000000000000" pitchFamily="34" charset="-128"/>
              </a:rPr>
              <a:t>A single audio track on Slide 6</a:t>
            </a:r>
            <a:r>
              <a:rPr lang="en-US" sz="1900" b="1" dirty="0">
                <a:solidFill>
                  <a:schemeClr val="tx1"/>
                </a:solidFill>
                <a:latin typeface="Adobe Gothic Std B" panose="020B0800000000000000" pitchFamily="34" charset="-128"/>
                <a:ea typeface="Adobe Gothic Std B" panose="020B0800000000000000" pitchFamily="34" charset="-128"/>
              </a:rPr>
              <a:t> </a:t>
            </a:r>
          </a:p>
          <a:p>
            <a:pPr algn="l"/>
            <a:endParaRPr lang="en-US" sz="1900" b="1" dirty="0">
              <a:solidFill>
                <a:schemeClr val="tx1"/>
              </a:solidFill>
              <a:latin typeface="Adobe Gothic Std B" panose="020B0800000000000000" pitchFamily="34" charset="-128"/>
              <a:ea typeface="Adobe Gothic Std B" panose="020B0800000000000000" pitchFamily="34" charset="-128"/>
            </a:endParaRPr>
          </a:p>
          <a:p>
            <a:pPr algn="l"/>
            <a:endParaRPr lang="en-US" sz="4000" dirty="0">
              <a:solidFill>
                <a:schemeClr val="tx1"/>
              </a:solidFill>
              <a:ea typeface="Adobe Gothic Std B"/>
            </a:endParaRPr>
          </a:p>
          <a:p>
            <a:pPr lvl="1" algn="l"/>
            <a:endParaRPr lang="en-US" sz="1800" dirty="0">
              <a:solidFill>
                <a:schemeClr val="tx1"/>
              </a:solidFill>
            </a:endParaRPr>
          </a:p>
        </p:txBody>
      </p:sp>
      <p:sp>
        <p:nvSpPr>
          <p:cNvPr id="5" name="Action Button: End 4">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3674120346"/>
      </p:ext>
    </p:extLst>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3">
                                            <p:txEl>
                                              <p:pRg st="1" end="1"/>
                                            </p:txEl>
                                          </p:spTgt>
                                        </p:tgtEl>
                                      </p:cBhvr>
                                    </p:animEffect>
                                  </p:childTnLst>
                                </p:cTn>
                              </p:par>
                            </p:childTnLst>
                          </p:cTn>
                        </p:par>
                        <p:par>
                          <p:cTn id="22" fill="hold">
                            <p:stCondLst>
                              <p:cond delay="6000"/>
                            </p:stCondLst>
                            <p:childTnLst>
                              <p:par>
                                <p:cTn id="23" presetID="53" presetClass="entr" presetSubtype="16"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2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2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2000"/>
                                        <p:tgtEl>
                                          <p:spTgt spid="3">
                                            <p:txEl>
                                              <p:pRg st="2" end="2"/>
                                            </p:txEl>
                                          </p:spTgt>
                                        </p:tgtEl>
                                      </p:cBhvr>
                                    </p:animEffect>
                                  </p:childTnLst>
                                </p:cTn>
                              </p:par>
                            </p:childTnLst>
                          </p:cTn>
                        </p:par>
                        <p:par>
                          <p:cTn id="28" fill="hold">
                            <p:stCondLst>
                              <p:cond delay="8000"/>
                            </p:stCondLst>
                            <p:childTnLst>
                              <p:par>
                                <p:cTn id="29" presetID="53" presetClass="entr" presetSubtype="16" fill="hold"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2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2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3" dur="2000"/>
                                        <p:tgtEl>
                                          <p:spTgt spid="3">
                                            <p:txEl>
                                              <p:pRg st="3" end="3"/>
                                            </p:txEl>
                                          </p:spTgt>
                                        </p:tgtEl>
                                      </p:cBhvr>
                                    </p:animEffect>
                                  </p:childTnLst>
                                </p:cTn>
                              </p:par>
                            </p:childTnLst>
                          </p:cTn>
                        </p:par>
                        <p:par>
                          <p:cTn id="34" fill="hold">
                            <p:stCondLst>
                              <p:cond delay="10000"/>
                            </p:stCondLst>
                            <p:childTnLst>
                              <p:par>
                                <p:cTn id="35" presetID="53" presetClass="entr" presetSubtype="16"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2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9" dur="2000"/>
                                        <p:tgtEl>
                                          <p:spTgt spid="3">
                                            <p:txEl>
                                              <p:pRg st="4" end="4"/>
                                            </p:txEl>
                                          </p:spTgt>
                                        </p:tgtEl>
                                      </p:cBhvr>
                                    </p:animEffect>
                                  </p:childTnLst>
                                </p:cTn>
                              </p:par>
                            </p:childTnLst>
                          </p:cTn>
                        </p:par>
                        <p:par>
                          <p:cTn id="40" fill="hold">
                            <p:stCondLst>
                              <p:cond delay="12000"/>
                            </p:stCondLst>
                            <p:childTnLst>
                              <p:par>
                                <p:cTn id="41" presetID="53" presetClass="entr" presetSubtype="16" fill="hold"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2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20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5" dur="2000"/>
                                        <p:tgtEl>
                                          <p:spTgt spid="3">
                                            <p:txEl>
                                              <p:pRg st="6" end="6"/>
                                            </p:txEl>
                                          </p:spTgt>
                                        </p:tgtEl>
                                      </p:cBhvr>
                                    </p:animEffect>
                                  </p:childTnLst>
                                </p:cTn>
                              </p:par>
                            </p:childTnLst>
                          </p:cTn>
                        </p:par>
                        <p:par>
                          <p:cTn id="46" fill="hold">
                            <p:stCondLst>
                              <p:cond delay="14000"/>
                            </p:stCondLst>
                            <p:childTnLst>
                              <p:par>
                                <p:cTn id="47" presetID="53" presetClass="entr" presetSubtype="16" fill="hold"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2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20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1" dur="2000"/>
                                        <p:tgtEl>
                                          <p:spTgt spid="3">
                                            <p:txEl>
                                              <p:pRg st="7" end="7"/>
                                            </p:txEl>
                                          </p:spTgt>
                                        </p:tgtEl>
                                      </p:cBhvr>
                                    </p:animEffect>
                                  </p:childTnLst>
                                </p:cTn>
                              </p:par>
                            </p:childTnLst>
                          </p:cTn>
                        </p:par>
                        <p:par>
                          <p:cTn id="52" fill="hold">
                            <p:stCondLst>
                              <p:cond delay="16000"/>
                            </p:stCondLst>
                            <p:childTnLst>
                              <p:par>
                                <p:cTn id="53" presetID="53" presetClass="entr" presetSubtype="16" fill="hold" nodeType="after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p:cTn id="55" dur="2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6" dur="20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7" dur="2000"/>
                                        <p:tgtEl>
                                          <p:spTgt spid="3">
                                            <p:txEl>
                                              <p:pRg st="8" end="8"/>
                                            </p:txEl>
                                          </p:spTgt>
                                        </p:tgtEl>
                                      </p:cBhvr>
                                    </p:animEffect>
                                  </p:childTnLst>
                                </p:cTn>
                              </p:par>
                            </p:childTnLst>
                          </p:cTn>
                        </p:par>
                        <p:par>
                          <p:cTn id="58" fill="hold">
                            <p:stCondLst>
                              <p:cond delay="18000"/>
                            </p:stCondLst>
                            <p:childTnLst>
                              <p:par>
                                <p:cTn id="59" presetID="53" presetClass="entr" presetSubtype="16" fill="hold" nodeType="after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p:cTn id="61" dur="2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2" dur="20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63" dur="2000"/>
                                        <p:tgtEl>
                                          <p:spTgt spid="3">
                                            <p:txEl>
                                              <p:pRg st="9" end="9"/>
                                            </p:txEl>
                                          </p:spTgt>
                                        </p:tgtEl>
                                      </p:cBhvr>
                                    </p:animEffect>
                                  </p:childTnLst>
                                </p:cTn>
                              </p:par>
                            </p:childTnLst>
                          </p:cTn>
                        </p:par>
                        <p:par>
                          <p:cTn id="64" fill="hold">
                            <p:stCondLst>
                              <p:cond delay="20000"/>
                            </p:stCondLst>
                            <p:childTnLst>
                              <p:par>
                                <p:cTn id="65" presetID="53" presetClass="entr" presetSubtype="16" fill="hold" nodeType="after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p:cTn id="67" dur="2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8" dur="20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69"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nderson\AppData\Local\Microsoft\Windows\Temporary Internet Files\Content.IE5\X8ZOIIZM\559px-Wheelchair_symbol_mailto_02.svg[1].png"/>
          <p:cNvPicPr>
            <a:picLocks noGrp="1" noChangeAspect="1" noChangeArrowheads="1"/>
          </p:cNvPicPr>
          <p:nvPr>
            <p:ph idx="4294967295"/>
          </p:nvPr>
        </p:nvPicPr>
        <p:blipFill>
          <a:blip r:embed="rId2" cstate="print">
            <a:lum bright="68000"/>
          </a:blip>
          <a:srcRect/>
          <a:stretch>
            <a:fillRect/>
          </a:stretch>
        </p:blipFill>
        <p:spPr bwMode="auto">
          <a:xfrm>
            <a:off x="2895600" y="914400"/>
            <a:ext cx="4216400" cy="4525963"/>
          </a:xfrm>
          <a:prstGeom prst="rect">
            <a:avLst/>
          </a:prstGeom>
          <a:noFill/>
        </p:spPr>
      </p:pic>
      <p:sp>
        <p:nvSpPr>
          <p:cNvPr id="2" name="Title 1"/>
          <p:cNvSpPr>
            <a:spLocks noGrp="1"/>
          </p:cNvSpPr>
          <p:nvPr>
            <p:ph type="ctrTitle"/>
          </p:nvPr>
        </p:nvSpPr>
        <p:spPr>
          <a:xfrm>
            <a:off x="685800" y="381000"/>
            <a:ext cx="7772400" cy="838199"/>
          </a:xfrm>
        </p:spPr>
        <p:txBody>
          <a:bodyPr>
            <a:noAutofit/>
          </a:bodyPr>
          <a:lstStyle/>
          <a:p>
            <a:r>
              <a:rPr lang="en-US" sz="5400" dirty="0">
                <a:latin typeface="Adobe Gothic Std B" panose="020B0800000000000000" pitchFamily="34" charset="-128"/>
                <a:ea typeface="Adobe Gothic Std B" panose="020B0800000000000000" pitchFamily="34" charset="-128"/>
              </a:rPr>
              <a:t>Changes</a:t>
            </a:r>
          </a:p>
        </p:txBody>
      </p:sp>
      <p:sp>
        <p:nvSpPr>
          <p:cNvPr id="5" name="Action Button: End 4">
            <a:hlinkClick r:id="" action="ppaction://hlinkshowjump?jump=endshow"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 name="Subtitle 10"/>
          <p:cNvSpPr>
            <a:spLocks noGrp="1"/>
          </p:cNvSpPr>
          <p:nvPr>
            <p:ph type="subTitle" idx="1"/>
          </p:nvPr>
        </p:nvSpPr>
        <p:spPr>
          <a:xfrm>
            <a:off x="1143000" y="1447800"/>
            <a:ext cx="6858000" cy="4419600"/>
          </a:xfrm>
        </p:spPr>
        <p:txBody>
          <a:bodyPr numCol="2">
            <a:normAutofit/>
          </a:bodyPr>
          <a:lstStyle/>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One of the first alteration was making the slides double column.</a:t>
            </a:r>
          </a:p>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Removing background music.</a:t>
            </a:r>
          </a:p>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Change the font, original choice was </a:t>
            </a:r>
            <a:r>
              <a:rPr lang="en-US" sz="2000" dirty="0" err="1">
                <a:solidFill>
                  <a:schemeClr val="tx1"/>
                </a:solidFill>
                <a:latin typeface="Adobe Gothic Std B" panose="020B0800000000000000" pitchFamily="34" charset="-128"/>
                <a:ea typeface="Adobe Gothic Std B" panose="020B0800000000000000" pitchFamily="34" charset="-128"/>
              </a:rPr>
              <a:t>Estrangelo</a:t>
            </a:r>
            <a:r>
              <a:rPr lang="en-US" sz="2000" dirty="0">
                <a:solidFill>
                  <a:schemeClr val="tx1"/>
                </a:solidFill>
                <a:latin typeface="Adobe Gothic Std B" panose="020B0800000000000000" pitchFamily="34" charset="-128"/>
                <a:ea typeface="Adobe Gothic Std B" panose="020B0800000000000000" pitchFamily="34" charset="-128"/>
              </a:rPr>
              <a:t> Edessa but the kerning was off.</a:t>
            </a:r>
          </a:p>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Shorting the animation duration.</a:t>
            </a:r>
          </a:p>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Replacing the original concept which was </a:t>
            </a:r>
            <a:r>
              <a:rPr lang="en-US" sz="2000" dirty="0" err="1">
                <a:solidFill>
                  <a:schemeClr val="tx1"/>
                </a:solidFill>
                <a:latin typeface="Adobe Gothic Std B" panose="020B0800000000000000" pitchFamily="34" charset="-128"/>
                <a:ea typeface="Adobe Gothic Std B" panose="020B0800000000000000" pitchFamily="34" charset="-128"/>
              </a:rPr>
              <a:t>simly</a:t>
            </a:r>
            <a:r>
              <a:rPr lang="en-US" sz="2000" dirty="0">
                <a:solidFill>
                  <a:schemeClr val="tx1"/>
                </a:solidFill>
                <a:latin typeface="Adobe Gothic Std B" panose="020B0800000000000000" pitchFamily="34" charset="-128"/>
                <a:ea typeface="Adobe Gothic Std B" panose="020B0800000000000000" pitchFamily="34" charset="-128"/>
              </a:rPr>
              <a:t> the Helen Keller Story to using it to inspire the disabled.</a:t>
            </a:r>
          </a:p>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Adding more relevant images</a:t>
            </a:r>
          </a:p>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Cutting down the text on each slide thus creating better legibility. </a:t>
            </a:r>
          </a:p>
          <a:p>
            <a:pPr marL="342900" indent="-342900" algn="l">
              <a:buFont typeface="Arial" panose="020B0604020202020204" pitchFamily="34" charset="0"/>
              <a:buChar char="•"/>
            </a:pPr>
            <a:r>
              <a:rPr lang="en-US" sz="2000" dirty="0">
                <a:solidFill>
                  <a:schemeClr val="tx1"/>
                </a:solidFill>
                <a:latin typeface="Adobe Gothic Std B" panose="020B0800000000000000" pitchFamily="34" charset="-128"/>
                <a:ea typeface="Adobe Gothic Std B" panose="020B0800000000000000" pitchFamily="34" charset="-128"/>
              </a:rPr>
              <a:t>Change button color, originally blue.</a:t>
            </a:r>
          </a:p>
          <a:p>
            <a:pPr algn="l"/>
            <a:endParaRPr lang="en-US" sz="2000" dirty="0">
              <a:solidFill>
                <a:schemeClr val="tx1"/>
              </a:solidFill>
              <a:latin typeface="Adobe Gothic Std B" panose="020B0800000000000000" pitchFamily="34" charset="-128"/>
              <a:ea typeface="Adobe Gothic Std B" panose="020B0800000000000000" pitchFamily="34" charset="-128"/>
            </a:endParaRPr>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Home 8">
            <a:hlinkClick r:id="rId3" action="ppaction://hlinksldjump" highlightClick="1"/>
          </p:cNvPr>
          <p:cNvSpPr/>
          <p:nvPr/>
        </p:nvSpPr>
        <p:spPr>
          <a:xfrm>
            <a:off x="457200" y="457200"/>
            <a:ext cx="365760" cy="36576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341212447"/>
      </p:ext>
    </p:extLst>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2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1">
                                            <p:txEl>
                                              <p:pRg st="1" end="1"/>
                                            </p:txEl>
                                          </p:spTgt>
                                        </p:tgtEl>
                                        <p:attrNameLst>
                                          <p:attrName>style.visibility</p:attrName>
                                        </p:attrNameLst>
                                      </p:cBhvr>
                                      <p:to>
                                        <p:strVal val="visible"/>
                                      </p:to>
                                    </p:set>
                                    <p:anim calcmode="lin" valueType="num">
                                      <p:cBhvr>
                                        <p:cTn id="20" dur="2000" fill="hold"/>
                                        <p:tgtEl>
                                          <p:spTgt spid="11">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11">
                                            <p:txEl>
                                              <p:pRg st="1" end="1"/>
                                            </p:txEl>
                                          </p:spTgt>
                                        </p:tgtEl>
                                        <p:attrNameLst>
                                          <p:attrName>ppt_h</p:attrName>
                                        </p:attrNameLst>
                                      </p:cBhvr>
                                      <p:tavLst>
                                        <p:tav tm="0">
                                          <p:val>
                                            <p:fltVal val="0"/>
                                          </p:val>
                                        </p:tav>
                                        <p:tav tm="100000">
                                          <p:val>
                                            <p:strVal val="#ppt_h"/>
                                          </p:val>
                                        </p:tav>
                                      </p:tavLst>
                                    </p:anim>
                                    <p:animEffect transition="in" filter="fade">
                                      <p:cBhvr>
                                        <p:cTn id="22" dur="2000"/>
                                        <p:tgtEl>
                                          <p:spTgt spid="1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anim calcmode="lin" valueType="num">
                                      <p:cBhvr>
                                        <p:cTn id="27" dur="2000" fill="hold"/>
                                        <p:tgtEl>
                                          <p:spTgt spid="11">
                                            <p:txEl>
                                              <p:pRg st="2" end="2"/>
                                            </p:txEl>
                                          </p:spTgt>
                                        </p:tgtEl>
                                        <p:attrNameLst>
                                          <p:attrName>ppt_w</p:attrName>
                                        </p:attrNameLst>
                                      </p:cBhvr>
                                      <p:tavLst>
                                        <p:tav tm="0">
                                          <p:val>
                                            <p:fltVal val="0"/>
                                          </p:val>
                                        </p:tav>
                                        <p:tav tm="100000">
                                          <p:val>
                                            <p:strVal val="#ppt_w"/>
                                          </p:val>
                                        </p:tav>
                                      </p:tavLst>
                                    </p:anim>
                                    <p:anim calcmode="lin" valueType="num">
                                      <p:cBhvr>
                                        <p:cTn id="28" dur="2000" fill="hold"/>
                                        <p:tgtEl>
                                          <p:spTgt spid="11">
                                            <p:txEl>
                                              <p:pRg st="2" end="2"/>
                                            </p:txEl>
                                          </p:spTgt>
                                        </p:tgtEl>
                                        <p:attrNameLst>
                                          <p:attrName>ppt_h</p:attrName>
                                        </p:attrNameLst>
                                      </p:cBhvr>
                                      <p:tavLst>
                                        <p:tav tm="0">
                                          <p:val>
                                            <p:fltVal val="0"/>
                                          </p:val>
                                        </p:tav>
                                        <p:tav tm="100000">
                                          <p:val>
                                            <p:strVal val="#ppt_h"/>
                                          </p:val>
                                        </p:tav>
                                      </p:tavLst>
                                    </p:anim>
                                    <p:animEffect transition="in" filter="fade">
                                      <p:cBhvr>
                                        <p:cTn id="29" dur="2000"/>
                                        <p:tgtEl>
                                          <p:spTgt spid="11">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1">
                                            <p:txEl>
                                              <p:pRg st="3" end="3"/>
                                            </p:txEl>
                                          </p:spTgt>
                                        </p:tgtEl>
                                        <p:attrNameLst>
                                          <p:attrName>style.visibility</p:attrName>
                                        </p:attrNameLst>
                                      </p:cBhvr>
                                      <p:to>
                                        <p:strVal val="visible"/>
                                      </p:to>
                                    </p:set>
                                    <p:anim calcmode="lin" valueType="num">
                                      <p:cBhvr>
                                        <p:cTn id="34" dur="2000" fill="hold"/>
                                        <p:tgtEl>
                                          <p:spTgt spid="11">
                                            <p:txEl>
                                              <p:pRg st="3" end="3"/>
                                            </p:txEl>
                                          </p:spTgt>
                                        </p:tgtEl>
                                        <p:attrNameLst>
                                          <p:attrName>ppt_w</p:attrName>
                                        </p:attrNameLst>
                                      </p:cBhvr>
                                      <p:tavLst>
                                        <p:tav tm="0">
                                          <p:val>
                                            <p:fltVal val="0"/>
                                          </p:val>
                                        </p:tav>
                                        <p:tav tm="100000">
                                          <p:val>
                                            <p:strVal val="#ppt_w"/>
                                          </p:val>
                                        </p:tav>
                                      </p:tavLst>
                                    </p:anim>
                                    <p:anim calcmode="lin" valueType="num">
                                      <p:cBhvr>
                                        <p:cTn id="35" dur="2000" fill="hold"/>
                                        <p:tgtEl>
                                          <p:spTgt spid="11">
                                            <p:txEl>
                                              <p:pRg st="3" end="3"/>
                                            </p:txEl>
                                          </p:spTgt>
                                        </p:tgtEl>
                                        <p:attrNameLst>
                                          <p:attrName>ppt_h</p:attrName>
                                        </p:attrNameLst>
                                      </p:cBhvr>
                                      <p:tavLst>
                                        <p:tav tm="0">
                                          <p:val>
                                            <p:fltVal val="0"/>
                                          </p:val>
                                        </p:tav>
                                        <p:tav tm="100000">
                                          <p:val>
                                            <p:strVal val="#ppt_h"/>
                                          </p:val>
                                        </p:tav>
                                      </p:tavLst>
                                    </p:anim>
                                    <p:animEffect transition="in" filter="fade">
                                      <p:cBhvr>
                                        <p:cTn id="36" dur="2000"/>
                                        <p:tgtEl>
                                          <p:spTgt spid="11">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1">
                                            <p:txEl>
                                              <p:pRg st="4" end="4"/>
                                            </p:txEl>
                                          </p:spTgt>
                                        </p:tgtEl>
                                        <p:attrNameLst>
                                          <p:attrName>style.visibility</p:attrName>
                                        </p:attrNameLst>
                                      </p:cBhvr>
                                      <p:to>
                                        <p:strVal val="visible"/>
                                      </p:to>
                                    </p:set>
                                    <p:anim calcmode="lin" valueType="num">
                                      <p:cBhvr>
                                        <p:cTn id="41" dur="2000" fill="hold"/>
                                        <p:tgtEl>
                                          <p:spTgt spid="11">
                                            <p:txEl>
                                              <p:pRg st="4" end="4"/>
                                            </p:txEl>
                                          </p:spTgt>
                                        </p:tgtEl>
                                        <p:attrNameLst>
                                          <p:attrName>ppt_w</p:attrName>
                                        </p:attrNameLst>
                                      </p:cBhvr>
                                      <p:tavLst>
                                        <p:tav tm="0">
                                          <p:val>
                                            <p:fltVal val="0"/>
                                          </p:val>
                                        </p:tav>
                                        <p:tav tm="100000">
                                          <p:val>
                                            <p:strVal val="#ppt_w"/>
                                          </p:val>
                                        </p:tav>
                                      </p:tavLst>
                                    </p:anim>
                                    <p:anim calcmode="lin" valueType="num">
                                      <p:cBhvr>
                                        <p:cTn id="42" dur="2000" fill="hold"/>
                                        <p:tgtEl>
                                          <p:spTgt spid="11">
                                            <p:txEl>
                                              <p:pRg st="4" end="4"/>
                                            </p:txEl>
                                          </p:spTgt>
                                        </p:tgtEl>
                                        <p:attrNameLst>
                                          <p:attrName>ppt_h</p:attrName>
                                        </p:attrNameLst>
                                      </p:cBhvr>
                                      <p:tavLst>
                                        <p:tav tm="0">
                                          <p:val>
                                            <p:fltVal val="0"/>
                                          </p:val>
                                        </p:tav>
                                        <p:tav tm="100000">
                                          <p:val>
                                            <p:strVal val="#ppt_h"/>
                                          </p:val>
                                        </p:tav>
                                      </p:tavLst>
                                    </p:anim>
                                    <p:animEffect transition="in" filter="fade">
                                      <p:cBhvr>
                                        <p:cTn id="43" dur="2000"/>
                                        <p:tgtEl>
                                          <p:spTgt spid="11">
                                            <p:txEl>
                                              <p:pRg st="4" end="4"/>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1">
                                            <p:txEl>
                                              <p:pRg st="5" end="5"/>
                                            </p:txEl>
                                          </p:spTgt>
                                        </p:tgtEl>
                                        <p:attrNameLst>
                                          <p:attrName>style.visibility</p:attrName>
                                        </p:attrNameLst>
                                      </p:cBhvr>
                                      <p:to>
                                        <p:strVal val="visible"/>
                                      </p:to>
                                    </p:set>
                                    <p:anim calcmode="lin" valueType="num">
                                      <p:cBhvr>
                                        <p:cTn id="48" dur="2000" fill="hold"/>
                                        <p:tgtEl>
                                          <p:spTgt spid="11">
                                            <p:txEl>
                                              <p:pRg st="5" end="5"/>
                                            </p:txEl>
                                          </p:spTgt>
                                        </p:tgtEl>
                                        <p:attrNameLst>
                                          <p:attrName>ppt_w</p:attrName>
                                        </p:attrNameLst>
                                      </p:cBhvr>
                                      <p:tavLst>
                                        <p:tav tm="0">
                                          <p:val>
                                            <p:fltVal val="0"/>
                                          </p:val>
                                        </p:tav>
                                        <p:tav tm="100000">
                                          <p:val>
                                            <p:strVal val="#ppt_w"/>
                                          </p:val>
                                        </p:tav>
                                      </p:tavLst>
                                    </p:anim>
                                    <p:anim calcmode="lin" valueType="num">
                                      <p:cBhvr>
                                        <p:cTn id="49" dur="2000" fill="hold"/>
                                        <p:tgtEl>
                                          <p:spTgt spid="11">
                                            <p:txEl>
                                              <p:pRg st="5" end="5"/>
                                            </p:txEl>
                                          </p:spTgt>
                                        </p:tgtEl>
                                        <p:attrNameLst>
                                          <p:attrName>ppt_h</p:attrName>
                                        </p:attrNameLst>
                                      </p:cBhvr>
                                      <p:tavLst>
                                        <p:tav tm="0">
                                          <p:val>
                                            <p:fltVal val="0"/>
                                          </p:val>
                                        </p:tav>
                                        <p:tav tm="100000">
                                          <p:val>
                                            <p:strVal val="#ppt_h"/>
                                          </p:val>
                                        </p:tav>
                                      </p:tavLst>
                                    </p:anim>
                                    <p:animEffect transition="in" filter="fade">
                                      <p:cBhvr>
                                        <p:cTn id="50" dur="2000"/>
                                        <p:tgtEl>
                                          <p:spTgt spid="11">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1">
                                            <p:txEl>
                                              <p:pRg st="6" end="6"/>
                                            </p:txEl>
                                          </p:spTgt>
                                        </p:tgtEl>
                                        <p:attrNameLst>
                                          <p:attrName>style.visibility</p:attrName>
                                        </p:attrNameLst>
                                      </p:cBhvr>
                                      <p:to>
                                        <p:strVal val="visible"/>
                                      </p:to>
                                    </p:set>
                                    <p:anim calcmode="lin" valueType="num">
                                      <p:cBhvr>
                                        <p:cTn id="55" dur="2000" fill="hold"/>
                                        <p:tgtEl>
                                          <p:spTgt spid="11">
                                            <p:txEl>
                                              <p:pRg st="6" end="6"/>
                                            </p:txEl>
                                          </p:spTgt>
                                        </p:tgtEl>
                                        <p:attrNameLst>
                                          <p:attrName>ppt_w</p:attrName>
                                        </p:attrNameLst>
                                      </p:cBhvr>
                                      <p:tavLst>
                                        <p:tav tm="0">
                                          <p:val>
                                            <p:fltVal val="0"/>
                                          </p:val>
                                        </p:tav>
                                        <p:tav tm="100000">
                                          <p:val>
                                            <p:strVal val="#ppt_w"/>
                                          </p:val>
                                        </p:tav>
                                      </p:tavLst>
                                    </p:anim>
                                    <p:anim calcmode="lin" valueType="num">
                                      <p:cBhvr>
                                        <p:cTn id="56" dur="2000" fill="hold"/>
                                        <p:tgtEl>
                                          <p:spTgt spid="11">
                                            <p:txEl>
                                              <p:pRg st="6" end="6"/>
                                            </p:txEl>
                                          </p:spTgt>
                                        </p:tgtEl>
                                        <p:attrNameLst>
                                          <p:attrName>ppt_h</p:attrName>
                                        </p:attrNameLst>
                                      </p:cBhvr>
                                      <p:tavLst>
                                        <p:tav tm="0">
                                          <p:val>
                                            <p:fltVal val="0"/>
                                          </p:val>
                                        </p:tav>
                                        <p:tav tm="100000">
                                          <p:val>
                                            <p:strVal val="#ppt_h"/>
                                          </p:val>
                                        </p:tav>
                                      </p:tavLst>
                                    </p:anim>
                                    <p:animEffect transition="in" filter="fade">
                                      <p:cBhvr>
                                        <p:cTn id="57" dur="2000"/>
                                        <p:tgtEl>
                                          <p:spTgt spid="11">
                                            <p:txEl>
                                              <p:pRg st="6" end="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11">
                                            <p:txEl>
                                              <p:pRg st="7" end="7"/>
                                            </p:txEl>
                                          </p:spTgt>
                                        </p:tgtEl>
                                        <p:attrNameLst>
                                          <p:attrName>style.visibility</p:attrName>
                                        </p:attrNameLst>
                                      </p:cBhvr>
                                      <p:to>
                                        <p:strVal val="visible"/>
                                      </p:to>
                                    </p:set>
                                    <p:anim calcmode="lin" valueType="num">
                                      <p:cBhvr>
                                        <p:cTn id="62" dur="2000" fill="hold"/>
                                        <p:tgtEl>
                                          <p:spTgt spid="11">
                                            <p:txEl>
                                              <p:pRg st="7" end="7"/>
                                            </p:txEl>
                                          </p:spTgt>
                                        </p:tgtEl>
                                        <p:attrNameLst>
                                          <p:attrName>ppt_w</p:attrName>
                                        </p:attrNameLst>
                                      </p:cBhvr>
                                      <p:tavLst>
                                        <p:tav tm="0">
                                          <p:val>
                                            <p:fltVal val="0"/>
                                          </p:val>
                                        </p:tav>
                                        <p:tav tm="100000">
                                          <p:val>
                                            <p:strVal val="#ppt_w"/>
                                          </p:val>
                                        </p:tav>
                                      </p:tavLst>
                                    </p:anim>
                                    <p:anim calcmode="lin" valueType="num">
                                      <p:cBhvr>
                                        <p:cTn id="63" dur="2000" fill="hold"/>
                                        <p:tgtEl>
                                          <p:spTgt spid="11">
                                            <p:txEl>
                                              <p:pRg st="7" end="7"/>
                                            </p:txEl>
                                          </p:spTgt>
                                        </p:tgtEl>
                                        <p:attrNameLst>
                                          <p:attrName>ppt_h</p:attrName>
                                        </p:attrNameLst>
                                      </p:cBhvr>
                                      <p:tavLst>
                                        <p:tav tm="0">
                                          <p:val>
                                            <p:fltVal val="0"/>
                                          </p:val>
                                        </p:tav>
                                        <p:tav tm="100000">
                                          <p:val>
                                            <p:strVal val="#ppt_h"/>
                                          </p:val>
                                        </p:tav>
                                      </p:tavLst>
                                    </p:anim>
                                    <p:animEffect transition="in" filter="fade">
                                      <p:cBhvr>
                                        <p:cTn id="64" dur="2000"/>
                                        <p:tgtEl>
                                          <p:spTgt spid="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nderson\AppData\Local\Microsoft\Windows\Temporary Internet Files\Content.IE5\X8ZOIIZM\559px-Wheelchair_symbol_mailto_02.svg[1].png"/>
          <p:cNvPicPr>
            <a:picLocks noGrp="1" noChangeAspect="1" noChangeArrowheads="1"/>
          </p:cNvPicPr>
          <p:nvPr>
            <p:ph idx="4294967295"/>
          </p:nvPr>
        </p:nvPicPr>
        <p:blipFill>
          <a:blip r:embed="rId2" cstate="print">
            <a:lum bright="68000"/>
          </a:blip>
          <a:srcRect/>
          <a:stretch>
            <a:fillRect/>
          </a:stretch>
        </p:blipFill>
        <p:spPr bwMode="auto">
          <a:xfrm>
            <a:off x="2895600" y="914400"/>
            <a:ext cx="4216400" cy="4525963"/>
          </a:xfrm>
          <a:prstGeom prst="rect">
            <a:avLst/>
          </a:prstGeom>
          <a:noFill/>
        </p:spPr>
      </p:pic>
      <p:sp>
        <p:nvSpPr>
          <p:cNvPr id="2" name="Title 1"/>
          <p:cNvSpPr>
            <a:spLocks noGrp="1"/>
          </p:cNvSpPr>
          <p:nvPr>
            <p:ph type="ctrTitle"/>
          </p:nvPr>
        </p:nvSpPr>
        <p:spPr>
          <a:xfrm>
            <a:off x="685800" y="152401"/>
            <a:ext cx="7772400" cy="1219199"/>
          </a:xfrm>
        </p:spPr>
        <p:txBody>
          <a:bodyPr>
            <a:normAutofit/>
          </a:bodyPr>
          <a:lstStyle/>
          <a:p>
            <a:r>
              <a:rPr lang="en-US" sz="5400" dirty="0">
                <a:latin typeface="Adobe Gothic Std B" panose="020B0800000000000000" pitchFamily="34" charset="-128"/>
                <a:ea typeface="Adobe Gothic Std B" panose="020B0800000000000000" pitchFamily="34" charset="-128"/>
              </a:rPr>
              <a:t>Summary Statement</a:t>
            </a:r>
          </a:p>
        </p:txBody>
      </p:sp>
      <p:sp>
        <p:nvSpPr>
          <p:cNvPr id="11" name="Subtitle 10"/>
          <p:cNvSpPr>
            <a:spLocks noGrp="1"/>
          </p:cNvSpPr>
          <p:nvPr>
            <p:ph type="subTitle" idx="1"/>
          </p:nvPr>
        </p:nvSpPr>
        <p:spPr>
          <a:xfrm>
            <a:off x="1371600" y="1524000"/>
            <a:ext cx="6400800" cy="4572000"/>
          </a:xfrm>
        </p:spPr>
        <p:txBody>
          <a:bodyPr numCol="2">
            <a:normAutofit fontScale="62500" lnSpcReduction="20000"/>
          </a:bodyPr>
          <a:lstStyle/>
          <a:p>
            <a:pPr algn="l"/>
            <a:r>
              <a:rPr lang="en-US" dirty="0">
                <a:solidFill>
                  <a:schemeClr val="tx1"/>
                </a:solidFill>
                <a:latin typeface="Adobe Gothic Std B" panose="020B0800000000000000" pitchFamily="34" charset="-128"/>
                <a:ea typeface="Adobe Gothic Std B" panose="020B0800000000000000" pitchFamily="34" charset="-128"/>
              </a:rPr>
              <a:t>Living in a world where there is constant advancements there come opportunities with these advancements. Growing up in Jamaica where there were no programs in place for the disabled then immigrating to the U.S. and seeing the disabled functioning normally in our society with the law on their side. Whereas disabled in my Homeland not going to school or being employed. In fact in some cases the disabled there are still locked away and treated as though they are a pariah or Quasimodo. Isn’t it the 21</a:t>
            </a:r>
            <a:r>
              <a:rPr lang="en-US" baseline="30000" dirty="0">
                <a:solidFill>
                  <a:schemeClr val="tx1"/>
                </a:solidFill>
                <a:latin typeface="Adobe Gothic Std B" panose="020B0800000000000000" pitchFamily="34" charset="-128"/>
                <a:ea typeface="Adobe Gothic Std B" panose="020B0800000000000000" pitchFamily="34" charset="-128"/>
              </a:rPr>
              <a:t>st</a:t>
            </a:r>
            <a:r>
              <a:rPr lang="en-US" dirty="0">
                <a:solidFill>
                  <a:schemeClr val="tx1"/>
                </a:solidFill>
                <a:latin typeface="Adobe Gothic Std B" panose="020B0800000000000000" pitchFamily="34" charset="-128"/>
                <a:ea typeface="Adobe Gothic Std B" panose="020B0800000000000000" pitchFamily="34" charset="-128"/>
              </a:rPr>
              <a:t> century? Isn’t it time for the advancements we enjoy here be brought the places in the world or even in this country where they don’t exist? They are not lepers of the 17</a:t>
            </a:r>
            <a:r>
              <a:rPr lang="en-US" baseline="30000" dirty="0">
                <a:solidFill>
                  <a:schemeClr val="tx1"/>
                </a:solidFill>
                <a:latin typeface="Adobe Gothic Std B" panose="020B0800000000000000" pitchFamily="34" charset="-128"/>
                <a:ea typeface="Adobe Gothic Std B" panose="020B0800000000000000" pitchFamily="34" charset="-128"/>
              </a:rPr>
              <a:t>th</a:t>
            </a:r>
            <a:r>
              <a:rPr lang="en-US" dirty="0">
                <a:solidFill>
                  <a:schemeClr val="tx1"/>
                </a:solidFill>
                <a:latin typeface="Adobe Gothic Std B" panose="020B0800000000000000" pitchFamily="34" charset="-128"/>
                <a:ea typeface="Adobe Gothic Std B" panose="020B0800000000000000" pitchFamily="34" charset="-128"/>
              </a:rPr>
              <a:t> century who are exiled to some secluded island in the middle of nowhere. So let us start treating them as such.</a:t>
            </a:r>
          </a:p>
          <a:p>
            <a:pPr algn="l"/>
            <a:endParaRPr lang="en-US" dirty="0"/>
          </a:p>
        </p:txBody>
      </p:sp>
      <p:sp>
        <p:nvSpPr>
          <p:cNvPr id="5" name="Action Button: End 4">
            <a:hlinkClick r:id="" action="ppaction://hlinkshowjump?jump=las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2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nderson\AppData\Local\Microsoft\Windows\Temporary Internet Files\Content.IE5\X8ZOIIZM\559px-Wheelchair_symbol_mailto_02.svg[1].png"/>
          <p:cNvPicPr>
            <a:picLocks noGrp="1" noChangeAspect="1" noChangeArrowheads="1"/>
          </p:cNvPicPr>
          <p:nvPr>
            <p:ph idx="4294967295"/>
          </p:nvPr>
        </p:nvPicPr>
        <p:blipFill>
          <a:blip r:embed="rId2" cstate="print">
            <a:lum bright="68000"/>
          </a:blip>
          <a:srcRect/>
          <a:stretch>
            <a:fillRect/>
          </a:stretch>
        </p:blipFill>
        <p:spPr bwMode="auto">
          <a:xfrm>
            <a:off x="2895600" y="914400"/>
            <a:ext cx="4216400" cy="4525963"/>
          </a:xfrm>
          <a:prstGeom prst="rect">
            <a:avLst/>
          </a:prstGeom>
          <a:noFill/>
        </p:spPr>
      </p:pic>
      <p:sp>
        <p:nvSpPr>
          <p:cNvPr id="2" name="Title 1"/>
          <p:cNvSpPr>
            <a:spLocks noGrp="1"/>
          </p:cNvSpPr>
          <p:nvPr>
            <p:ph type="ctrTitle"/>
          </p:nvPr>
        </p:nvSpPr>
        <p:spPr>
          <a:xfrm>
            <a:off x="685800" y="152401"/>
            <a:ext cx="7772400" cy="2285999"/>
          </a:xfrm>
        </p:spPr>
        <p:txBody>
          <a:bodyPr>
            <a:noAutofit/>
          </a:bodyPr>
          <a:lstStyle/>
          <a:p>
            <a:r>
              <a:rPr lang="en-US" sz="6000" dirty="0">
                <a:latin typeface="Adobe Gothic Std B" panose="020B0800000000000000" pitchFamily="34" charset="-128"/>
                <a:ea typeface="Adobe Gothic Std B"/>
              </a:rPr>
              <a:t>Against All Odds</a:t>
            </a:r>
            <a:br>
              <a:rPr lang="en-US" sz="6000" dirty="0">
                <a:ea typeface="Adobe Gothic Std B"/>
              </a:rPr>
            </a:br>
            <a:endParaRPr lang="en-US" sz="6000" dirty="0">
              <a:latin typeface="Adobe Gothic Std B" panose="020B0800000000000000" pitchFamily="34" charset="-128"/>
              <a:ea typeface="Adobe Gothic Std B" panose="020B0800000000000000" pitchFamily="34" charset="-128"/>
              <a:cs typeface="Adobe Naskh Medium" panose="01010101010101010101"/>
            </a:endParaRPr>
          </a:p>
        </p:txBody>
      </p:sp>
      <p:sp>
        <p:nvSpPr>
          <p:cNvPr id="11" name="Subtitle 10"/>
          <p:cNvSpPr>
            <a:spLocks noGrp="1"/>
          </p:cNvSpPr>
          <p:nvPr>
            <p:ph type="subTitle" idx="1"/>
          </p:nvPr>
        </p:nvSpPr>
        <p:spPr>
          <a:xfrm>
            <a:off x="1447800" y="1447800"/>
            <a:ext cx="6324600" cy="4572000"/>
          </a:xfrm>
        </p:spPr>
        <p:txBody>
          <a:bodyPr/>
          <a:lstStyle/>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endParaRPr lang="en-US" sz="1400" dirty="0">
              <a:solidFill>
                <a:schemeClr val="tx1"/>
              </a:solidFill>
              <a:latin typeface="Adobe Gothic Std B" panose="020B0800000000000000" pitchFamily="34" charset="-128"/>
              <a:ea typeface="Adobe Gothic Std B" panose="020B0800000000000000" pitchFamily="34" charset="-128"/>
            </a:endParaRPr>
          </a:p>
          <a:p>
            <a:r>
              <a:rPr lang="en-US" sz="1400" dirty="0">
                <a:solidFill>
                  <a:schemeClr val="tx1"/>
                </a:solidFill>
                <a:latin typeface="Adobe Gothic Std B" panose="020B0800000000000000" pitchFamily="34" charset="-128"/>
                <a:ea typeface="Adobe Gothic Std B" panose="020B0800000000000000" pitchFamily="34" charset="-128"/>
              </a:rPr>
              <a:t>USING THE HELEN KELLER STORY TO INSPIRE THE DISABLED</a:t>
            </a:r>
          </a:p>
          <a:p>
            <a:pPr algn="r"/>
            <a:r>
              <a:rPr lang="en-US" sz="1400" dirty="0">
                <a:solidFill>
                  <a:schemeClr val="tx1"/>
                </a:solidFill>
                <a:latin typeface="Adobe Gothic Std B" panose="020B0800000000000000" pitchFamily="34" charset="-128"/>
                <a:ea typeface="Adobe Gothic Std B" panose="020B0800000000000000" pitchFamily="34" charset="-128"/>
              </a:rPr>
              <a:t>By Howard Anderson</a:t>
            </a:r>
          </a:p>
          <a:p>
            <a:endParaRPr lang="en-US" dirty="0"/>
          </a:p>
        </p:txBody>
      </p:sp>
      <p:sp>
        <p:nvSpPr>
          <p:cNvPr id="5" name="Action Button: End 4">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14" end="14"/>
                                            </p:txEl>
                                          </p:spTgt>
                                        </p:tgtEl>
                                        <p:attrNameLst>
                                          <p:attrName>style.visibility</p:attrName>
                                        </p:attrNameLst>
                                      </p:cBhvr>
                                      <p:to>
                                        <p:strVal val="visible"/>
                                      </p:to>
                                    </p:set>
                                    <p:anim calcmode="lin" valueType="num">
                                      <p:cBhvr>
                                        <p:cTn id="13" dur="2000" fill="hold"/>
                                        <p:tgtEl>
                                          <p:spTgt spid="11">
                                            <p:txEl>
                                              <p:pRg st="14" end="14"/>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14" end="14"/>
                                            </p:txEl>
                                          </p:spTgt>
                                        </p:tgtEl>
                                        <p:attrNameLst>
                                          <p:attrName>ppt_h</p:attrName>
                                        </p:attrNameLst>
                                      </p:cBhvr>
                                      <p:tavLst>
                                        <p:tav tm="0">
                                          <p:val>
                                            <p:fltVal val="0"/>
                                          </p:val>
                                        </p:tav>
                                        <p:tav tm="100000">
                                          <p:val>
                                            <p:strVal val="#ppt_h"/>
                                          </p:val>
                                        </p:tav>
                                      </p:tavLst>
                                    </p:anim>
                                    <p:animEffect transition="in" filter="fade">
                                      <p:cBhvr>
                                        <p:cTn id="15" dur="2000"/>
                                        <p:tgtEl>
                                          <p:spTgt spid="11">
                                            <p:txEl>
                                              <p:pRg st="14" end="14"/>
                                            </p:txEl>
                                          </p:spTgt>
                                        </p:tgtEl>
                                      </p:cBhvr>
                                    </p:animEffect>
                                  </p:childTnLst>
                                </p:cTn>
                              </p:par>
                            </p:childTnLst>
                          </p:cTn>
                        </p:par>
                        <p:par>
                          <p:cTn id="16" fill="hold">
                            <p:stCondLst>
                              <p:cond delay="4000"/>
                            </p:stCondLst>
                            <p:childTnLst>
                              <p:par>
                                <p:cTn id="17" presetID="53" presetClass="entr" presetSubtype="16" fill="hold" grpId="0" nodeType="afterEffect">
                                  <p:stCondLst>
                                    <p:cond delay="0"/>
                                  </p:stCondLst>
                                  <p:childTnLst>
                                    <p:set>
                                      <p:cBhvr>
                                        <p:cTn id="18" dur="1" fill="hold">
                                          <p:stCondLst>
                                            <p:cond delay="0"/>
                                          </p:stCondLst>
                                        </p:cTn>
                                        <p:tgtEl>
                                          <p:spTgt spid="11">
                                            <p:txEl>
                                              <p:pRg st="15" end="15"/>
                                            </p:txEl>
                                          </p:spTgt>
                                        </p:tgtEl>
                                        <p:attrNameLst>
                                          <p:attrName>style.visibility</p:attrName>
                                        </p:attrNameLst>
                                      </p:cBhvr>
                                      <p:to>
                                        <p:strVal val="visible"/>
                                      </p:to>
                                    </p:set>
                                    <p:anim calcmode="lin" valueType="num">
                                      <p:cBhvr>
                                        <p:cTn id="19" dur="2000" fill="hold"/>
                                        <p:tgtEl>
                                          <p:spTgt spid="11">
                                            <p:txEl>
                                              <p:pRg st="15" end="15"/>
                                            </p:txEl>
                                          </p:spTgt>
                                        </p:tgtEl>
                                        <p:attrNameLst>
                                          <p:attrName>ppt_w</p:attrName>
                                        </p:attrNameLst>
                                      </p:cBhvr>
                                      <p:tavLst>
                                        <p:tav tm="0">
                                          <p:val>
                                            <p:fltVal val="0"/>
                                          </p:val>
                                        </p:tav>
                                        <p:tav tm="100000">
                                          <p:val>
                                            <p:strVal val="#ppt_w"/>
                                          </p:val>
                                        </p:tav>
                                      </p:tavLst>
                                    </p:anim>
                                    <p:anim calcmode="lin" valueType="num">
                                      <p:cBhvr>
                                        <p:cTn id="20" dur="2000" fill="hold"/>
                                        <p:tgtEl>
                                          <p:spTgt spid="11">
                                            <p:txEl>
                                              <p:pRg st="15" end="15"/>
                                            </p:txEl>
                                          </p:spTgt>
                                        </p:tgtEl>
                                        <p:attrNameLst>
                                          <p:attrName>ppt_h</p:attrName>
                                        </p:attrNameLst>
                                      </p:cBhvr>
                                      <p:tavLst>
                                        <p:tav tm="0">
                                          <p:val>
                                            <p:fltVal val="0"/>
                                          </p:val>
                                        </p:tav>
                                        <p:tav tm="100000">
                                          <p:val>
                                            <p:strVal val="#ppt_h"/>
                                          </p:val>
                                        </p:tav>
                                      </p:tavLst>
                                    </p:anim>
                                    <p:animEffect transition="in" filter="fade">
                                      <p:cBhvr>
                                        <p:cTn id="21" dur="2000"/>
                                        <p:tgtEl>
                                          <p:spTgt spid="11">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066800"/>
          </a:xfrm>
        </p:spPr>
        <p:txBody>
          <a:bodyPr>
            <a:normAutofit fontScale="90000"/>
          </a:bodyPr>
          <a:lstStyle/>
          <a:p>
            <a:br>
              <a:rPr lang="en-US" dirty="0">
                <a:latin typeface="Adobe Gothic Std B" panose="020B0800000000000000" pitchFamily="34" charset="-128"/>
                <a:ea typeface="Adobe Gothic Std B" panose="020B0800000000000000" pitchFamily="34" charset="-128"/>
              </a:rPr>
            </a:br>
            <a:r>
              <a:rPr lang="en-US" sz="6700" dirty="0">
                <a:latin typeface="Adobe Gothic Std B" panose="020B0800000000000000" pitchFamily="34" charset="-128"/>
                <a:ea typeface="Adobe Gothic Std B" panose="020B0800000000000000" pitchFamily="34" charset="-128"/>
              </a:rPr>
              <a:t>Table of Content</a:t>
            </a:r>
            <a:br>
              <a:rPr lang="en-US" dirty="0">
                <a:latin typeface="Adobe Gothic Std B" panose="020B0800000000000000" pitchFamily="34" charset="-128"/>
                <a:ea typeface="Adobe Gothic Std B" panose="020B0800000000000000" pitchFamily="34" charset="-128"/>
              </a:rPr>
            </a:br>
            <a:endParaRPr lang="en-US" dirty="0">
              <a:latin typeface="Adobe Gothic Std B" panose="020B0800000000000000" pitchFamily="34" charset="-128"/>
              <a:ea typeface="Adobe Gothic Std B" panose="020B0800000000000000" pitchFamily="34" charset="-128"/>
            </a:endParaRPr>
          </a:p>
        </p:txBody>
      </p:sp>
      <p:pic>
        <p:nvPicPr>
          <p:cNvPr id="1028" name="Picture 4" descr="C:\Users\Anderson\AppData\Local\Microsoft\Windows\Temporary Internet Files\Content.IE5\X8ZOIIZM\559px-Wheelchair_symbol_mailto_02.svg[1].png"/>
          <p:cNvPicPr>
            <a:picLocks noGrp="1" noChangeAspect="1" noChangeArrowheads="1"/>
          </p:cNvPicPr>
          <p:nvPr>
            <p:ph idx="1"/>
          </p:nvPr>
        </p:nvPicPr>
        <p:blipFill>
          <a:blip r:embed="rId2" cstate="print">
            <a:lum bright="68000"/>
          </a:blip>
          <a:stretch>
            <a:fillRect/>
          </a:stretch>
        </p:blipFill>
        <p:spPr bwMode="auto">
          <a:xfrm>
            <a:off x="2514600" y="1600200"/>
            <a:ext cx="4216689" cy="4525963"/>
          </a:xfrm>
          <a:prstGeom prst="rect">
            <a:avLst/>
          </a:prstGeom>
          <a:noFill/>
        </p:spPr>
      </p:pic>
      <p:sp>
        <p:nvSpPr>
          <p:cNvPr id="11" name="Subtitle 10"/>
          <p:cNvSpPr>
            <a:spLocks noGrp="1"/>
          </p:cNvSpPr>
          <p:nvPr>
            <p:ph sz="half" idx="4294967295"/>
          </p:nvPr>
        </p:nvSpPr>
        <p:spPr>
          <a:xfrm>
            <a:off x="609600" y="1600200"/>
            <a:ext cx="7848600" cy="4267200"/>
          </a:xfrm>
        </p:spPr>
        <p:txBody>
          <a:bodyPr numCol="1">
            <a:normAutofit/>
          </a:bodyPr>
          <a:lstStyle/>
          <a:p>
            <a:pPr marL="514350" indent="-514350">
              <a:buFont typeface="+mj-lt"/>
              <a:buAutoNum type="arabicPeriod"/>
            </a:pPr>
            <a:r>
              <a:rPr lang="da-DK" sz="1800" dirty="0">
                <a:latin typeface="Adobe Gothic Std B" panose="020B0800000000000000" pitchFamily="34" charset="-128"/>
                <a:ea typeface="Adobe Gothic Std B" panose="020B0800000000000000" pitchFamily="34" charset="-128"/>
              </a:rPr>
              <a:t>Introduction</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Who Was Helen Keller</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Keller’s Life 6, 7, 8, 9.</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Keller’s Legacy 10, 11.</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Section 504 12, 13, 14. </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Americans with Disabilities Act</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Special Education</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They Did It Against All Odds</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A “Ray” of Hope</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How It Comes Together</a:t>
            </a:r>
          </a:p>
          <a:p>
            <a:pPr marL="514350" indent="-514350">
              <a:buFont typeface="+mj-lt"/>
              <a:buAutoNum type="arabicPeriod"/>
            </a:pPr>
            <a:r>
              <a:rPr lang="en-US" sz="1800" dirty="0">
                <a:latin typeface="Adobe Gothic Std B" panose="020B0800000000000000" pitchFamily="34" charset="-128"/>
                <a:ea typeface="Adobe Gothic Std B" panose="020B0800000000000000" pitchFamily="34" charset="-128"/>
              </a:rPr>
              <a:t>Conclusion</a:t>
            </a:r>
          </a:p>
          <a:p>
            <a:pPr marL="514350" indent="-514350">
              <a:buFont typeface="+mj-lt"/>
              <a:buAutoNum type="arabicPeriod"/>
            </a:pPr>
            <a:r>
              <a:rPr lang="da-DK" sz="1800" dirty="0">
                <a:latin typeface="Adobe Gothic Std B" panose="020B0800000000000000" pitchFamily="34" charset="-128"/>
                <a:ea typeface="Adobe Gothic Std B" panose="020B0800000000000000" pitchFamily="34" charset="-128"/>
              </a:rPr>
              <a:t>References</a:t>
            </a:r>
          </a:p>
          <a:p>
            <a:pPr marL="514350" indent="-514350">
              <a:buNone/>
            </a:pPr>
            <a:endParaRPr lang="en-US" sz="1800" dirty="0">
              <a:latin typeface="Adobe Gothic Std B" panose="020B0800000000000000" pitchFamily="34" charset="-128"/>
              <a:ea typeface="Adobe Gothic Std B" panose="020B0800000000000000" pitchFamily="34" charset="-128"/>
            </a:endParaRPr>
          </a:p>
          <a:p>
            <a:pPr marL="514350" indent="-514350">
              <a:buNone/>
            </a:pPr>
            <a:endParaRPr lang="en-US" sz="1800" dirty="0">
              <a:ea typeface="Adobe Gothic Std B"/>
            </a:endParaRPr>
          </a:p>
        </p:txBody>
      </p:sp>
      <p:sp>
        <p:nvSpPr>
          <p:cNvPr id="12" name="Action Button: Beginning 11">
            <a:hlinkClick r:id="" action="ppaction://hlinkshowjump?jump=previousslide" highlightClick="1"/>
          </p:cNvPr>
          <p:cNvSpPr/>
          <p:nvPr/>
        </p:nvSpPr>
        <p:spPr>
          <a:xfrm>
            <a:off x="8382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 name="Action Button: End 12">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53" presetClass="entr" presetSubtype="16" fill="hold" grpId="0" nodeType="after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anim calcmode="lin" valueType="num">
                                      <p:cBhvr>
                                        <p:cTn id="19" dur="500" fill="hold"/>
                                        <p:tgtEl>
                                          <p:spTgt spid="1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1">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11">
                                            <p:txEl>
                                              <p:pRg st="1" end="1"/>
                                            </p:txEl>
                                          </p:spTgt>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anim calcmode="lin" valueType="num">
                                      <p:cBhvr>
                                        <p:cTn id="25" dur="500" fill="hold"/>
                                        <p:tgtEl>
                                          <p:spTgt spid="11">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1">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11">
                                            <p:txEl>
                                              <p:pRg st="2" end="2"/>
                                            </p:txEl>
                                          </p:spTgt>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anim calcmode="lin" valueType="num">
                                      <p:cBhvr>
                                        <p:cTn id="31" dur="500" fill="hold"/>
                                        <p:tgtEl>
                                          <p:spTgt spid="11">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11">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11">
                                            <p:txEl>
                                              <p:pRg st="3" end="3"/>
                                            </p:txEl>
                                          </p:spTgt>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1">
                                            <p:txEl>
                                              <p:pRg st="4" end="4"/>
                                            </p:txEl>
                                          </p:spTgt>
                                        </p:tgtEl>
                                        <p:attrNameLst>
                                          <p:attrName>style.visibility</p:attrName>
                                        </p:attrNameLst>
                                      </p:cBhvr>
                                      <p:to>
                                        <p:strVal val="visible"/>
                                      </p:to>
                                    </p:set>
                                    <p:anim calcmode="lin" valueType="num">
                                      <p:cBhvr>
                                        <p:cTn id="37" dur="500" fill="hold"/>
                                        <p:tgtEl>
                                          <p:spTgt spid="11">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11">
                                            <p:txEl>
                                              <p:pRg st="4" end="4"/>
                                            </p:txEl>
                                          </p:spTgt>
                                        </p:tgtEl>
                                        <p:attrNameLst>
                                          <p:attrName>ppt_h</p:attrName>
                                        </p:attrNameLst>
                                      </p:cBhvr>
                                      <p:tavLst>
                                        <p:tav tm="0">
                                          <p:val>
                                            <p:fltVal val="0"/>
                                          </p:val>
                                        </p:tav>
                                        <p:tav tm="100000">
                                          <p:val>
                                            <p:strVal val="#ppt_h"/>
                                          </p:val>
                                        </p:tav>
                                      </p:tavLst>
                                    </p:anim>
                                    <p:animEffect transition="in" filter="fade">
                                      <p:cBhvr>
                                        <p:cTn id="39" dur="500"/>
                                        <p:tgtEl>
                                          <p:spTgt spid="11">
                                            <p:txEl>
                                              <p:pRg st="4" end="4"/>
                                            </p:txEl>
                                          </p:spTgt>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11">
                                            <p:txEl>
                                              <p:pRg st="5" end="5"/>
                                            </p:txEl>
                                          </p:spTgt>
                                        </p:tgtEl>
                                        <p:attrNameLst>
                                          <p:attrName>style.visibility</p:attrName>
                                        </p:attrNameLst>
                                      </p:cBhvr>
                                      <p:to>
                                        <p:strVal val="visible"/>
                                      </p:to>
                                    </p:set>
                                    <p:anim calcmode="lin" valueType="num">
                                      <p:cBhvr>
                                        <p:cTn id="43" dur="500" fill="hold"/>
                                        <p:tgtEl>
                                          <p:spTgt spid="11">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11">
                                            <p:txEl>
                                              <p:pRg st="5" end="5"/>
                                            </p:txEl>
                                          </p:spTgt>
                                        </p:tgtEl>
                                        <p:attrNameLst>
                                          <p:attrName>ppt_h</p:attrName>
                                        </p:attrNameLst>
                                      </p:cBhvr>
                                      <p:tavLst>
                                        <p:tav tm="0">
                                          <p:val>
                                            <p:fltVal val="0"/>
                                          </p:val>
                                        </p:tav>
                                        <p:tav tm="100000">
                                          <p:val>
                                            <p:strVal val="#ppt_h"/>
                                          </p:val>
                                        </p:tav>
                                      </p:tavLst>
                                    </p:anim>
                                    <p:animEffect transition="in" filter="fade">
                                      <p:cBhvr>
                                        <p:cTn id="45" dur="500"/>
                                        <p:tgtEl>
                                          <p:spTgt spid="11">
                                            <p:txEl>
                                              <p:pRg st="5" end="5"/>
                                            </p:txEl>
                                          </p:spTgt>
                                        </p:tgtEl>
                                      </p:cBhvr>
                                    </p:animEffect>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anim calcmode="lin" valueType="num">
                                      <p:cBhvr>
                                        <p:cTn id="49" dur="500" fill="hold"/>
                                        <p:tgtEl>
                                          <p:spTgt spid="11">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11">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11">
                                            <p:txEl>
                                              <p:pRg st="6" end="6"/>
                                            </p:txEl>
                                          </p:spTgt>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11">
                                            <p:txEl>
                                              <p:pRg st="7" end="7"/>
                                            </p:txEl>
                                          </p:spTgt>
                                        </p:tgtEl>
                                        <p:attrNameLst>
                                          <p:attrName>style.visibility</p:attrName>
                                        </p:attrNameLst>
                                      </p:cBhvr>
                                      <p:to>
                                        <p:strVal val="visible"/>
                                      </p:to>
                                    </p:set>
                                    <p:anim calcmode="lin" valueType="num">
                                      <p:cBhvr>
                                        <p:cTn id="55" dur="500" fill="hold"/>
                                        <p:tgtEl>
                                          <p:spTgt spid="11">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11">
                                            <p:txEl>
                                              <p:pRg st="7" end="7"/>
                                            </p:txEl>
                                          </p:spTgt>
                                        </p:tgtEl>
                                        <p:attrNameLst>
                                          <p:attrName>ppt_h</p:attrName>
                                        </p:attrNameLst>
                                      </p:cBhvr>
                                      <p:tavLst>
                                        <p:tav tm="0">
                                          <p:val>
                                            <p:fltVal val="0"/>
                                          </p:val>
                                        </p:tav>
                                        <p:tav tm="100000">
                                          <p:val>
                                            <p:strVal val="#ppt_h"/>
                                          </p:val>
                                        </p:tav>
                                      </p:tavLst>
                                    </p:anim>
                                    <p:animEffect transition="in" filter="fade">
                                      <p:cBhvr>
                                        <p:cTn id="57" dur="500"/>
                                        <p:tgtEl>
                                          <p:spTgt spid="11">
                                            <p:txEl>
                                              <p:pRg st="7" end="7"/>
                                            </p:txEl>
                                          </p:spTgt>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1">
                                            <p:txEl>
                                              <p:pRg st="8" end="8"/>
                                            </p:txEl>
                                          </p:spTgt>
                                        </p:tgtEl>
                                        <p:attrNameLst>
                                          <p:attrName>style.visibility</p:attrName>
                                        </p:attrNameLst>
                                      </p:cBhvr>
                                      <p:to>
                                        <p:strVal val="visible"/>
                                      </p:to>
                                    </p:set>
                                    <p:anim calcmode="lin" valueType="num">
                                      <p:cBhvr>
                                        <p:cTn id="61" dur="500" fill="hold"/>
                                        <p:tgtEl>
                                          <p:spTgt spid="11">
                                            <p:txEl>
                                              <p:pRg st="8" end="8"/>
                                            </p:txEl>
                                          </p:spTgt>
                                        </p:tgtEl>
                                        <p:attrNameLst>
                                          <p:attrName>ppt_w</p:attrName>
                                        </p:attrNameLst>
                                      </p:cBhvr>
                                      <p:tavLst>
                                        <p:tav tm="0">
                                          <p:val>
                                            <p:fltVal val="0"/>
                                          </p:val>
                                        </p:tav>
                                        <p:tav tm="100000">
                                          <p:val>
                                            <p:strVal val="#ppt_w"/>
                                          </p:val>
                                        </p:tav>
                                      </p:tavLst>
                                    </p:anim>
                                    <p:anim calcmode="lin" valueType="num">
                                      <p:cBhvr>
                                        <p:cTn id="62" dur="500" fill="hold"/>
                                        <p:tgtEl>
                                          <p:spTgt spid="11">
                                            <p:txEl>
                                              <p:pRg st="8" end="8"/>
                                            </p:txEl>
                                          </p:spTgt>
                                        </p:tgtEl>
                                        <p:attrNameLst>
                                          <p:attrName>ppt_h</p:attrName>
                                        </p:attrNameLst>
                                      </p:cBhvr>
                                      <p:tavLst>
                                        <p:tav tm="0">
                                          <p:val>
                                            <p:fltVal val="0"/>
                                          </p:val>
                                        </p:tav>
                                        <p:tav tm="100000">
                                          <p:val>
                                            <p:strVal val="#ppt_h"/>
                                          </p:val>
                                        </p:tav>
                                      </p:tavLst>
                                    </p:anim>
                                    <p:animEffect transition="in" filter="fade">
                                      <p:cBhvr>
                                        <p:cTn id="63" dur="500"/>
                                        <p:tgtEl>
                                          <p:spTgt spid="11">
                                            <p:txEl>
                                              <p:pRg st="8" end="8"/>
                                            </p:txEl>
                                          </p:spTgt>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1">
                                            <p:txEl>
                                              <p:pRg st="9" end="9"/>
                                            </p:txEl>
                                          </p:spTgt>
                                        </p:tgtEl>
                                        <p:attrNameLst>
                                          <p:attrName>style.visibility</p:attrName>
                                        </p:attrNameLst>
                                      </p:cBhvr>
                                      <p:to>
                                        <p:strVal val="visible"/>
                                      </p:to>
                                    </p:set>
                                    <p:anim calcmode="lin" valueType="num">
                                      <p:cBhvr>
                                        <p:cTn id="67" dur="500" fill="hold"/>
                                        <p:tgtEl>
                                          <p:spTgt spid="11">
                                            <p:txEl>
                                              <p:pRg st="9" end="9"/>
                                            </p:txEl>
                                          </p:spTgt>
                                        </p:tgtEl>
                                        <p:attrNameLst>
                                          <p:attrName>ppt_w</p:attrName>
                                        </p:attrNameLst>
                                      </p:cBhvr>
                                      <p:tavLst>
                                        <p:tav tm="0">
                                          <p:val>
                                            <p:fltVal val="0"/>
                                          </p:val>
                                        </p:tav>
                                        <p:tav tm="100000">
                                          <p:val>
                                            <p:strVal val="#ppt_w"/>
                                          </p:val>
                                        </p:tav>
                                      </p:tavLst>
                                    </p:anim>
                                    <p:anim calcmode="lin" valueType="num">
                                      <p:cBhvr>
                                        <p:cTn id="68" dur="500" fill="hold"/>
                                        <p:tgtEl>
                                          <p:spTgt spid="11">
                                            <p:txEl>
                                              <p:pRg st="9" end="9"/>
                                            </p:txEl>
                                          </p:spTgt>
                                        </p:tgtEl>
                                        <p:attrNameLst>
                                          <p:attrName>ppt_h</p:attrName>
                                        </p:attrNameLst>
                                      </p:cBhvr>
                                      <p:tavLst>
                                        <p:tav tm="0">
                                          <p:val>
                                            <p:fltVal val="0"/>
                                          </p:val>
                                        </p:tav>
                                        <p:tav tm="100000">
                                          <p:val>
                                            <p:strVal val="#ppt_h"/>
                                          </p:val>
                                        </p:tav>
                                      </p:tavLst>
                                    </p:anim>
                                    <p:animEffect transition="in" filter="fade">
                                      <p:cBhvr>
                                        <p:cTn id="69" dur="500"/>
                                        <p:tgtEl>
                                          <p:spTgt spid="11">
                                            <p:txEl>
                                              <p:pRg st="9" end="9"/>
                                            </p:txEl>
                                          </p:spTgt>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1">
                                            <p:txEl>
                                              <p:pRg st="10" end="10"/>
                                            </p:txEl>
                                          </p:spTgt>
                                        </p:tgtEl>
                                        <p:attrNameLst>
                                          <p:attrName>style.visibility</p:attrName>
                                        </p:attrNameLst>
                                      </p:cBhvr>
                                      <p:to>
                                        <p:strVal val="visible"/>
                                      </p:to>
                                    </p:set>
                                    <p:anim calcmode="lin" valueType="num">
                                      <p:cBhvr>
                                        <p:cTn id="73" dur="500" fill="hold"/>
                                        <p:tgtEl>
                                          <p:spTgt spid="11">
                                            <p:txEl>
                                              <p:pRg st="10" end="10"/>
                                            </p:txEl>
                                          </p:spTgt>
                                        </p:tgtEl>
                                        <p:attrNameLst>
                                          <p:attrName>ppt_w</p:attrName>
                                        </p:attrNameLst>
                                      </p:cBhvr>
                                      <p:tavLst>
                                        <p:tav tm="0">
                                          <p:val>
                                            <p:fltVal val="0"/>
                                          </p:val>
                                        </p:tav>
                                        <p:tav tm="100000">
                                          <p:val>
                                            <p:strVal val="#ppt_w"/>
                                          </p:val>
                                        </p:tav>
                                      </p:tavLst>
                                    </p:anim>
                                    <p:anim calcmode="lin" valueType="num">
                                      <p:cBhvr>
                                        <p:cTn id="74" dur="500" fill="hold"/>
                                        <p:tgtEl>
                                          <p:spTgt spid="11">
                                            <p:txEl>
                                              <p:pRg st="10" end="10"/>
                                            </p:txEl>
                                          </p:spTgt>
                                        </p:tgtEl>
                                        <p:attrNameLst>
                                          <p:attrName>ppt_h</p:attrName>
                                        </p:attrNameLst>
                                      </p:cBhvr>
                                      <p:tavLst>
                                        <p:tav tm="0">
                                          <p:val>
                                            <p:fltVal val="0"/>
                                          </p:val>
                                        </p:tav>
                                        <p:tav tm="100000">
                                          <p:val>
                                            <p:strVal val="#ppt_h"/>
                                          </p:val>
                                        </p:tav>
                                      </p:tavLst>
                                    </p:anim>
                                    <p:animEffect transition="in" filter="fade">
                                      <p:cBhvr>
                                        <p:cTn id="75" dur="500"/>
                                        <p:tgtEl>
                                          <p:spTgt spid="11">
                                            <p:txEl>
                                              <p:pRg st="10" end="10"/>
                                            </p:txEl>
                                          </p:spTgt>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xEl>
                                              <p:pRg st="11" end="11"/>
                                            </p:txEl>
                                          </p:spTgt>
                                        </p:tgtEl>
                                        <p:attrNameLst>
                                          <p:attrName>style.visibility</p:attrName>
                                        </p:attrNameLst>
                                      </p:cBhvr>
                                      <p:to>
                                        <p:strVal val="visible"/>
                                      </p:to>
                                    </p:set>
                                    <p:anim calcmode="lin" valueType="num">
                                      <p:cBhvr>
                                        <p:cTn id="79" dur="500" fill="hold"/>
                                        <p:tgtEl>
                                          <p:spTgt spid="11">
                                            <p:txEl>
                                              <p:pRg st="11" end="11"/>
                                            </p:txEl>
                                          </p:spTgt>
                                        </p:tgtEl>
                                        <p:attrNameLst>
                                          <p:attrName>ppt_w</p:attrName>
                                        </p:attrNameLst>
                                      </p:cBhvr>
                                      <p:tavLst>
                                        <p:tav tm="0">
                                          <p:val>
                                            <p:fltVal val="0"/>
                                          </p:val>
                                        </p:tav>
                                        <p:tav tm="100000">
                                          <p:val>
                                            <p:strVal val="#ppt_w"/>
                                          </p:val>
                                        </p:tav>
                                      </p:tavLst>
                                    </p:anim>
                                    <p:anim calcmode="lin" valueType="num">
                                      <p:cBhvr>
                                        <p:cTn id="80" dur="500" fill="hold"/>
                                        <p:tgtEl>
                                          <p:spTgt spid="11">
                                            <p:txEl>
                                              <p:pRg st="11" end="11"/>
                                            </p:txEl>
                                          </p:spTgt>
                                        </p:tgtEl>
                                        <p:attrNameLst>
                                          <p:attrName>ppt_h</p:attrName>
                                        </p:attrNameLst>
                                      </p:cBhvr>
                                      <p:tavLst>
                                        <p:tav tm="0">
                                          <p:val>
                                            <p:fltVal val="0"/>
                                          </p:val>
                                        </p:tav>
                                        <p:tav tm="100000">
                                          <p:val>
                                            <p:strVal val="#ppt_h"/>
                                          </p:val>
                                        </p:tav>
                                      </p:tavLst>
                                    </p:anim>
                                    <p:animEffect transition="in" filter="fade">
                                      <p:cBhvr>
                                        <p:cTn id="81" dur="500"/>
                                        <p:tgtEl>
                                          <p:spTgt spid="1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nderson\AppData\Local\Microsoft\Windows\Temporary Internet Files\Content.IE5\X8ZOIIZM\559px-Wheelchair_symbol_mailto_02.svg[1].png"/>
          <p:cNvPicPr>
            <a:picLocks noGrp="1" noChangeAspect="1" noChangeArrowheads="1"/>
          </p:cNvPicPr>
          <p:nvPr>
            <p:ph idx="4294967295"/>
          </p:nvPr>
        </p:nvPicPr>
        <p:blipFill>
          <a:blip r:embed="rId2" cstate="print">
            <a:lum bright="68000"/>
          </a:blip>
          <a:srcRect/>
          <a:stretch>
            <a:fillRect/>
          </a:stretch>
        </p:blipFill>
        <p:spPr bwMode="auto">
          <a:xfrm>
            <a:off x="2895600" y="914400"/>
            <a:ext cx="4216400" cy="4525963"/>
          </a:xfrm>
          <a:prstGeom prst="rect">
            <a:avLst/>
          </a:prstGeom>
          <a:noFill/>
        </p:spPr>
      </p:pic>
      <p:sp>
        <p:nvSpPr>
          <p:cNvPr id="2" name="Title 1"/>
          <p:cNvSpPr>
            <a:spLocks noGrp="1"/>
          </p:cNvSpPr>
          <p:nvPr>
            <p:ph type="ctrTitle"/>
          </p:nvPr>
        </p:nvSpPr>
        <p:spPr>
          <a:xfrm>
            <a:off x="736250" y="391511"/>
            <a:ext cx="7772400" cy="838199"/>
          </a:xfrm>
        </p:spPr>
        <p:txBody>
          <a:bodyPr>
            <a:noAutofit/>
          </a:bodyPr>
          <a:lstStyle/>
          <a:p>
            <a:r>
              <a:rPr lang="en-US" sz="5400" dirty="0">
                <a:latin typeface="Adobe Gothic Std B" panose="020B0800000000000000" pitchFamily="34" charset="-128"/>
                <a:ea typeface="Adobe Gothic Std B" panose="020B0800000000000000" pitchFamily="34" charset="-128"/>
              </a:rPr>
              <a:t>Detail Screen</a:t>
            </a:r>
          </a:p>
        </p:txBody>
      </p:sp>
      <p:sp>
        <p:nvSpPr>
          <p:cNvPr id="11" name="Subtitle 10"/>
          <p:cNvSpPr>
            <a:spLocks noGrp="1"/>
          </p:cNvSpPr>
          <p:nvPr>
            <p:ph type="subTitle" idx="1"/>
          </p:nvPr>
        </p:nvSpPr>
        <p:spPr>
          <a:xfrm>
            <a:off x="838200" y="1371600"/>
            <a:ext cx="7620000" cy="4572000"/>
          </a:xfrm>
        </p:spPr>
        <p:txBody>
          <a:bodyPr numCol="2">
            <a:normAutofit/>
          </a:bodyPr>
          <a:lstStyle/>
          <a:p>
            <a:pPr algn="just"/>
            <a:r>
              <a:rPr lang="en-US" sz="2000" dirty="0" err="1">
                <a:solidFill>
                  <a:schemeClr val="tx1"/>
                </a:solidFill>
                <a:latin typeface="Adobe Gothic Std B" panose="020B0800000000000000" pitchFamily="34" charset="-128"/>
                <a:ea typeface="Adobe Gothic Std B" panose="020B0800000000000000" pitchFamily="34" charset="-128"/>
              </a:rPr>
              <a:t>Lorem</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ipsum</a:t>
            </a:r>
            <a:r>
              <a:rPr lang="en-US" sz="2000" dirty="0">
                <a:solidFill>
                  <a:schemeClr val="tx1"/>
                </a:solidFill>
                <a:latin typeface="Adobe Gothic Std B" panose="020B0800000000000000" pitchFamily="34" charset="-128"/>
                <a:ea typeface="Adobe Gothic Std B" panose="020B0800000000000000" pitchFamily="34" charset="-128"/>
              </a:rPr>
              <a:t> dolor sit </a:t>
            </a:r>
            <a:r>
              <a:rPr lang="en-US" sz="2000" dirty="0" err="1">
                <a:solidFill>
                  <a:schemeClr val="tx1"/>
                </a:solidFill>
                <a:latin typeface="Adobe Gothic Std B" panose="020B0800000000000000" pitchFamily="34" charset="-128"/>
                <a:ea typeface="Adobe Gothic Std B" panose="020B0800000000000000" pitchFamily="34" charset="-128"/>
              </a:rPr>
              <a:t>amet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viverra</a:t>
            </a:r>
            <a:r>
              <a:rPr lang="en-US" sz="2000" dirty="0">
                <a:solidFill>
                  <a:schemeClr val="tx1"/>
                </a:solidFill>
                <a:latin typeface="Adobe Gothic Std B" panose="020B0800000000000000" pitchFamily="34" charset="-128"/>
                <a:ea typeface="Adobe Gothic Std B" panose="020B0800000000000000" pitchFamily="34" charset="-128"/>
              </a:rPr>
              <a:t> ante in </a:t>
            </a:r>
            <a:r>
              <a:rPr lang="en-US" sz="2000" dirty="0" err="1">
                <a:solidFill>
                  <a:schemeClr val="tx1"/>
                </a:solidFill>
                <a:latin typeface="Adobe Gothic Std B" panose="020B0800000000000000" pitchFamily="34" charset="-128"/>
                <a:ea typeface="Adobe Gothic Std B" panose="020B0800000000000000" pitchFamily="34" charset="-128"/>
              </a:rPr>
              <a:t>duis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arcu</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luctus</a:t>
            </a:r>
            <a:r>
              <a:rPr lang="en-US" sz="2000" dirty="0">
                <a:solidFill>
                  <a:schemeClr val="tx1"/>
                </a:solidFill>
                <a:latin typeface="Adobe Gothic Std B" panose="020B0800000000000000" pitchFamily="34" charset="-128"/>
                <a:ea typeface="Adobe Gothic Std B" panose="020B0800000000000000" pitchFamily="34" charset="-128"/>
              </a:rPr>
              <a:t>. Dui habitant. </a:t>
            </a:r>
            <a:r>
              <a:rPr lang="en-US" sz="2000" dirty="0" err="1">
                <a:solidFill>
                  <a:schemeClr val="tx1"/>
                </a:solidFill>
                <a:latin typeface="Adobe Gothic Std B" panose="020B0800000000000000" pitchFamily="34" charset="-128"/>
                <a:ea typeface="Adobe Gothic Std B" panose="020B0800000000000000" pitchFamily="34" charset="-128"/>
              </a:rPr>
              <a:t>Ullamcorper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mollis</a:t>
            </a:r>
            <a:r>
              <a:rPr lang="en-US" sz="2000" dirty="0">
                <a:solidFill>
                  <a:schemeClr val="tx1"/>
                </a:solidFill>
                <a:latin typeface="Adobe Gothic Std B" panose="020B0800000000000000" pitchFamily="34" charset="-128"/>
                <a:ea typeface="Adobe Gothic Std B" panose="020B0800000000000000" pitchFamily="34" charset="-128"/>
              </a:rPr>
              <a:t> in, </a:t>
            </a:r>
            <a:r>
              <a:rPr lang="en-US" sz="2000" dirty="0" err="1">
                <a:solidFill>
                  <a:schemeClr val="tx1"/>
                </a:solidFill>
                <a:latin typeface="Adobe Gothic Std B" panose="020B0800000000000000" pitchFamily="34" charset="-128"/>
                <a:ea typeface="Adobe Gothic Std B" panose="020B0800000000000000" pitchFamily="34" charset="-128"/>
              </a:rPr>
              <a:t>ultrices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nec</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atque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sapien</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ipsum</a:t>
            </a:r>
            <a:r>
              <a:rPr lang="en-US" sz="2000" dirty="0">
                <a:solidFill>
                  <a:schemeClr val="tx1"/>
                </a:solidFill>
                <a:latin typeface="Adobe Gothic Std B" panose="020B0800000000000000" pitchFamily="34" charset="-128"/>
                <a:ea typeface="Adobe Gothic Std B" panose="020B0800000000000000" pitchFamily="34" charset="-128"/>
              </a:rPr>
              <a:t>, lacus </a:t>
            </a:r>
            <a:r>
              <a:rPr lang="en-US" sz="2000" dirty="0" err="1">
                <a:solidFill>
                  <a:schemeClr val="tx1"/>
                </a:solidFill>
                <a:latin typeface="Adobe Gothic Std B" panose="020B0800000000000000" pitchFamily="34" charset="-128"/>
                <a:ea typeface="Adobe Gothic Std B" panose="020B0800000000000000" pitchFamily="34" charset="-128"/>
              </a:rPr>
              <a:t>nam</a:t>
            </a:r>
            <a:r>
              <a:rPr lang="en-US" sz="2000" dirty="0">
                <a:solidFill>
                  <a:schemeClr val="tx1"/>
                </a:solidFill>
                <a:latin typeface="Adobe Gothic Std B" panose="020B0800000000000000" pitchFamily="34" charset="-128"/>
                <a:ea typeface="Adobe Gothic Std B" panose="020B0800000000000000" pitchFamily="34" charset="-128"/>
              </a:rPr>
              <a:t> non, </a:t>
            </a:r>
            <a:r>
              <a:rPr lang="en-US" sz="2000" dirty="0" err="1">
                <a:solidFill>
                  <a:schemeClr val="tx1"/>
                </a:solidFill>
                <a:latin typeface="Adobe Gothic Std B" panose="020B0800000000000000" pitchFamily="34" charset="-128"/>
                <a:ea typeface="Adobe Gothic Std B" panose="020B0800000000000000" pitchFamily="34" charset="-128"/>
              </a:rPr>
              <a:t>sed</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porttitor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tincidunt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vulputate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posuere</a:t>
            </a:r>
            <a:r>
              <a:rPr lang="en-US" sz="2000" dirty="0">
                <a:solidFill>
                  <a:schemeClr val="tx1"/>
                </a:solidFill>
                <a:latin typeface="Adobe Gothic Std B" panose="020B0800000000000000" pitchFamily="34" charset="-128"/>
                <a:ea typeface="Adobe Gothic Std B" panose="020B0800000000000000" pitchFamily="34" charset="-128"/>
              </a:rPr>
              <a:t> vitae. </a:t>
            </a:r>
            <a:r>
              <a:rPr lang="en-US" sz="2000" dirty="0" err="1">
                <a:solidFill>
                  <a:schemeClr val="tx1"/>
                </a:solidFill>
                <a:latin typeface="Adobe Gothic Std B" panose="020B0800000000000000" pitchFamily="34" charset="-128"/>
                <a:ea typeface="Adobe Gothic Std B" panose="020B0800000000000000" pitchFamily="34" charset="-128"/>
              </a:rPr>
              <a:t>Convallis</a:t>
            </a:r>
            <a:r>
              <a:rPr lang="en-US" sz="2000" dirty="0">
                <a:solidFill>
                  <a:schemeClr val="tx1"/>
                </a:solidFill>
                <a:latin typeface="Adobe Gothic Std B" panose="020B0800000000000000" pitchFamily="34" charset="-128"/>
                <a:ea typeface="Adobe Gothic Std B" panose="020B0800000000000000" pitchFamily="34" charset="-128"/>
              </a:rPr>
              <a:t> dictum, </a:t>
            </a:r>
            <a:r>
              <a:rPr lang="en-US" sz="2000" dirty="0" err="1">
                <a:solidFill>
                  <a:schemeClr val="tx1"/>
                </a:solidFill>
                <a:latin typeface="Adobe Gothic Std B" panose="020B0800000000000000" pitchFamily="34" charset="-128"/>
                <a:ea typeface="Adobe Gothic Std B" panose="020B0800000000000000" pitchFamily="34" charset="-128"/>
              </a:rPr>
              <a:t>massa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adipiscing</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maecenas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commodo</a:t>
            </a:r>
            <a:r>
              <a:rPr lang="en-US" sz="2000" dirty="0">
                <a:solidFill>
                  <a:schemeClr val="tx1"/>
                </a:solidFill>
                <a:latin typeface="Adobe Gothic Std B" panose="020B0800000000000000" pitchFamily="34" charset="-128"/>
                <a:ea typeface="Adobe Gothic Std B" panose="020B0800000000000000" pitchFamily="34" charset="-128"/>
              </a:rPr>
              <a:t> ac </a:t>
            </a:r>
            <a:r>
              <a:rPr lang="en-US" sz="2000" dirty="0" err="1">
                <a:solidFill>
                  <a:schemeClr val="tx1"/>
                </a:solidFill>
                <a:latin typeface="Adobe Gothic Std B" panose="020B0800000000000000" pitchFamily="34" charset="-128"/>
                <a:ea typeface="Adobe Gothic Std B" panose="020B0800000000000000" pitchFamily="34" charset="-128"/>
              </a:rPr>
              <a:t>aliquam</a:t>
            </a:r>
            <a:r>
              <a:rPr lang="en-US" sz="2000" dirty="0">
                <a:solidFill>
                  <a:schemeClr val="tx1"/>
                </a:solidFill>
                <a:latin typeface="Adobe Gothic Std B" panose="020B0800000000000000" pitchFamily="34" charset="-128"/>
                <a:ea typeface="Adobe Gothic Std B" panose="020B0800000000000000" pitchFamily="34" charset="-128"/>
              </a:rPr>
              <a:t>, id </a:t>
            </a:r>
            <a:r>
              <a:rPr lang="en-US" sz="2000" dirty="0" err="1">
                <a:solidFill>
                  <a:schemeClr val="tx1"/>
                </a:solidFill>
                <a:latin typeface="Adobe Gothic Std B" panose="020B0800000000000000" pitchFamily="34" charset="-128"/>
                <a:ea typeface="Adobe Gothic Std B" panose="020B0800000000000000" pitchFamily="34" charset="-128"/>
              </a:rPr>
              <a:t>porttitor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montes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turpis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vivamus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pretium</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ridiculus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est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viverra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nulla</a:t>
            </a:r>
            <a:r>
              <a:rPr lang="en-US" sz="2000" dirty="0">
                <a:solidFill>
                  <a:schemeClr val="tx1"/>
                </a:solidFill>
                <a:latin typeface="Adobe Gothic Std B" panose="020B0800000000000000" pitchFamily="34" charset="-128"/>
                <a:ea typeface="Adobe Gothic Std B" panose="020B0800000000000000" pitchFamily="34" charset="-128"/>
              </a:rPr>
              <a:t> vitae </a:t>
            </a:r>
            <a:r>
              <a:rPr lang="en-US" sz="2000" dirty="0" err="1">
                <a:solidFill>
                  <a:schemeClr val="tx1"/>
                </a:solidFill>
                <a:latin typeface="Adobe Gothic Std B" panose="020B0800000000000000" pitchFamily="34" charset="-128"/>
                <a:ea typeface="Adobe Gothic Std B" panose="020B0800000000000000" pitchFamily="34" charset="-128"/>
              </a:rPr>
              <a:t>morbi</a:t>
            </a:r>
            <a:r>
              <a:rPr lang="en-US" sz="2000" dirty="0">
                <a:solidFill>
                  <a:schemeClr val="tx1"/>
                </a:solidFill>
                <a:latin typeface="Adobe Gothic Std B" panose="020B0800000000000000" pitchFamily="34" charset="-128"/>
                <a:ea typeface="Adobe Gothic Std B" panose="020B0800000000000000" pitchFamily="34" charset="-128"/>
              </a:rPr>
              <a:t>. Non </a:t>
            </a:r>
            <a:r>
              <a:rPr lang="en-US" sz="2000" dirty="0" err="1">
                <a:solidFill>
                  <a:schemeClr val="tx1"/>
                </a:solidFill>
                <a:latin typeface="Adobe Gothic Std B" panose="020B0800000000000000" pitchFamily="34" charset="-128"/>
                <a:ea typeface="Adobe Gothic Std B" panose="020B0800000000000000" pitchFamily="34" charset="-128"/>
              </a:rPr>
              <a:t>hendrerit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augue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egestas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habitasse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quis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curabitur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vestibulum</a:t>
            </a:r>
            <a:r>
              <a:rPr lang="en-US" sz="2000" dirty="0">
                <a:solidFill>
                  <a:schemeClr val="tx1"/>
                </a:solidFill>
                <a:latin typeface="Adobe Gothic Std B" panose="020B0800000000000000" pitchFamily="34" charset="-128"/>
                <a:ea typeface="Adobe Gothic Std B" panose="020B0800000000000000" pitchFamily="34" charset="-128"/>
              </a:rPr>
              <a:t> in dui.</a:t>
            </a:r>
            <a:endParaRPr lang="en-US" sz="1600" dirty="0">
              <a:solidFill>
                <a:schemeClr val="tx1"/>
              </a:solidFill>
              <a:latin typeface="Adobe Gothic Std B" panose="020B0800000000000000" pitchFamily="34" charset="-128"/>
              <a:ea typeface="Adobe Gothic Std B" panose="020B0800000000000000" pitchFamily="34" charset="-128"/>
            </a:endParaRPr>
          </a:p>
        </p:txBody>
      </p:sp>
      <p:sp>
        <p:nvSpPr>
          <p:cNvPr id="5" name="Action Button: End 4">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Home 8">
            <a:hlinkClick r:id="rId3" action="ppaction://hlinksldjump" highlightClick="1"/>
          </p:cNvPr>
          <p:cNvSpPr/>
          <p:nvPr/>
        </p:nvSpPr>
        <p:spPr>
          <a:xfrm>
            <a:off x="457200" y="457200"/>
            <a:ext cx="365760" cy="36576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10" name="Picture 9" descr="download.jpg"/>
          <p:cNvPicPr>
            <a:picLocks noChangeAspect="1"/>
          </p:cNvPicPr>
          <p:nvPr/>
        </p:nvPicPr>
        <p:blipFill>
          <a:blip r:embed="rId4" cstate="print"/>
          <a:stretch>
            <a:fillRect/>
          </a:stretch>
        </p:blipFill>
        <p:spPr>
          <a:xfrm>
            <a:off x="5003800" y="2359956"/>
            <a:ext cx="3077779" cy="307777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2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1">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2000" fill="hold"/>
                                        <p:tgtEl>
                                          <p:spTgt spid="10"/>
                                        </p:tgtEl>
                                        <p:attrNameLst>
                                          <p:attrName>ppt_w</p:attrName>
                                        </p:attrNameLst>
                                      </p:cBhvr>
                                      <p:tavLst>
                                        <p:tav tm="0">
                                          <p:val>
                                            <p:fltVal val="0"/>
                                          </p:val>
                                        </p:tav>
                                        <p:tav tm="100000">
                                          <p:val>
                                            <p:strVal val="#ppt_w"/>
                                          </p:val>
                                        </p:tav>
                                      </p:tavLst>
                                    </p:anim>
                                    <p:anim calcmode="lin" valueType="num">
                                      <p:cBhvr>
                                        <p:cTn id="20" dur="2000" fill="hold"/>
                                        <p:tgtEl>
                                          <p:spTgt spid="10"/>
                                        </p:tgtEl>
                                        <p:attrNameLst>
                                          <p:attrName>ppt_h</p:attrName>
                                        </p:attrNameLst>
                                      </p:cBhvr>
                                      <p:tavLst>
                                        <p:tav tm="0">
                                          <p:val>
                                            <p:fltVal val="0"/>
                                          </p:val>
                                        </p:tav>
                                        <p:tav tm="100000">
                                          <p:val>
                                            <p:strVal val="#ppt_h"/>
                                          </p:val>
                                        </p:tav>
                                      </p:tavLst>
                                    </p:anim>
                                    <p:animEffect transition="in" filter="fade">
                                      <p:cBhvr>
                                        <p:cTn id="2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nderson\AppData\Local\Microsoft\Windows\Temporary Internet Files\Content.IE5\X8ZOIIZM\559px-Wheelchair_symbol_mailto_02.svg[1].png"/>
          <p:cNvPicPr>
            <a:picLocks noGrp="1" noChangeAspect="1" noChangeArrowheads="1"/>
          </p:cNvPicPr>
          <p:nvPr>
            <p:ph idx="4294967295"/>
          </p:nvPr>
        </p:nvPicPr>
        <p:blipFill>
          <a:blip r:embed="rId2" cstate="print">
            <a:lum bright="68000"/>
          </a:blip>
          <a:srcRect/>
          <a:stretch>
            <a:fillRect/>
          </a:stretch>
        </p:blipFill>
        <p:spPr bwMode="auto">
          <a:xfrm>
            <a:off x="2895600" y="914400"/>
            <a:ext cx="4216400" cy="4525963"/>
          </a:xfrm>
          <a:prstGeom prst="rect">
            <a:avLst/>
          </a:prstGeom>
          <a:noFill/>
        </p:spPr>
      </p:pic>
      <p:sp>
        <p:nvSpPr>
          <p:cNvPr id="2" name="Title 1"/>
          <p:cNvSpPr>
            <a:spLocks noGrp="1"/>
          </p:cNvSpPr>
          <p:nvPr>
            <p:ph type="ctrTitle"/>
          </p:nvPr>
        </p:nvSpPr>
        <p:spPr>
          <a:xfrm>
            <a:off x="723900" y="381001"/>
            <a:ext cx="7772400" cy="838199"/>
          </a:xfrm>
        </p:spPr>
        <p:txBody>
          <a:bodyPr>
            <a:noAutofit/>
          </a:bodyPr>
          <a:lstStyle/>
          <a:p>
            <a:r>
              <a:rPr lang="en-US" sz="5400" dirty="0">
                <a:latin typeface="Adobe Gothic Std B" panose="020B0800000000000000" pitchFamily="34" charset="-128"/>
                <a:ea typeface="Adobe Gothic Std B" panose="020B0800000000000000" pitchFamily="34" charset="-128"/>
              </a:rPr>
              <a:t>Detail Screen</a:t>
            </a:r>
          </a:p>
        </p:txBody>
      </p:sp>
      <p:sp>
        <p:nvSpPr>
          <p:cNvPr id="11" name="Subtitle 10"/>
          <p:cNvSpPr>
            <a:spLocks noGrp="1"/>
          </p:cNvSpPr>
          <p:nvPr>
            <p:ph type="subTitle" idx="1"/>
          </p:nvPr>
        </p:nvSpPr>
        <p:spPr>
          <a:xfrm>
            <a:off x="1066800" y="1524000"/>
            <a:ext cx="7086600" cy="4419600"/>
          </a:xfrm>
        </p:spPr>
        <p:txBody>
          <a:bodyPr numCol="2">
            <a:normAutofit/>
          </a:bodyPr>
          <a:lstStyle/>
          <a:p>
            <a:pPr algn="just"/>
            <a:r>
              <a:rPr lang="en-US" sz="2000" dirty="0">
                <a:solidFill>
                  <a:schemeClr val="tx1"/>
                </a:solidFill>
                <a:latin typeface="Adobe Gothic Std B" panose="020B0800000000000000" pitchFamily="34" charset="-128"/>
                <a:ea typeface="Adobe Gothic Std B" panose="020B0800000000000000" pitchFamily="34" charset="-128"/>
              </a:rPr>
              <a:t>Lorem ipsum dolor sit </a:t>
            </a:r>
            <a:r>
              <a:rPr lang="en-US" sz="2000" dirty="0" err="1">
                <a:solidFill>
                  <a:schemeClr val="tx1"/>
                </a:solidFill>
                <a:latin typeface="Adobe Gothic Std B" panose="020B0800000000000000" pitchFamily="34" charset="-128"/>
                <a:ea typeface="Adobe Gothic Std B" panose="020B0800000000000000" pitchFamily="34" charset="-128"/>
              </a:rPr>
              <a:t>amet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viverra</a:t>
            </a:r>
            <a:r>
              <a:rPr lang="en-US" sz="2000" dirty="0">
                <a:solidFill>
                  <a:schemeClr val="tx1"/>
                </a:solidFill>
                <a:latin typeface="Adobe Gothic Std B" panose="020B0800000000000000" pitchFamily="34" charset="-128"/>
                <a:ea typeface="Adobe Gothic Std B" panose="020B0800000000000000" pitchFamily="34" charset="-128"/>
              </a:rPr>
              <a:t> ante in </a:t>
            </a:r>
            <a:r>
              <a:rPr lang="en-US" sz="2000" dirty="0" err="1">
                <a:solidFill>
                  <a:schemeClr val="tx1"/>
                </a:solidFill>
                <a:latin typeface="Adobe Gothic Std B" panose="020B0800000000000000" pitchFamily="34" charset="-128"/>
                <a:ea typeface="Adobe Gothic Std B" panose="020B0800000000000000" pitchFamily="34" charset="-128"/>
              </a:rPr>
              <a:t>duis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arcu</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luctus</a:t>
            </a:r>
            <a:r>
              <a:rPr lang="en-US" sz="2000" dirty="0">
                <a:solidFill>
                  <a:schemeClr val="tx1"/>
                </a:solidFill>
                <a:latin typeface="Adobe Gothic Std B" panose="020B0800000000000000" pitchFamily="34" charset="-128"/>
                <a:ea typeface="Adobe Gothic Std B" panose="020B0800000000000000" pitchFamily="34" charset="-128"/>
              </a:rPr>
              <a:t>. Dui habitant. </a:t>
            </a:r>
            <a:r>
              <a:rPr lang="en-US" sz="2000" dirty="0" err="1">
                <a:solidFill>
                  <a:schemeClr val="tx1"/>
                </a:solidFill>
                <a:latin typeface="Adobe Gothic Std B" panose="020B0800000000000000" pitchFamily="34" charset="-128"/>
                <a:ea typeface="Adobe Gothic Std B" panose="020B0800000000000000" pitchFamily="34" charset="-128"/>
              </a:rPr>
              <a:t>Ullamcorper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mollis</a:t>
            </a:r>
            <a:r>
              <a:rPr lang="en-US" sz="2000" dirty="0">
                <a:solidFill>
                  <a:schemeClr val="tx1"/>
                </a:solidFill>
                <a:latin typeface="Adobe Gothic Std B" panose="020B0800000000000000" pitchFamily="34" charset="-128"/>
                <a:ea typeface="Adobe Gothic Std B" panose="020B0800000000000000" pitchFamily="34" charset="-128"/>
              </a:rPr>
              <a:t> in, </a:t>
            </a:r>
            <a:r>
              <a:rPr lang="en-US" sz="2000" dirty="0" err="1">
                <a:solidFill>
                  <a:schemeClr val="tx1"/>
                </a:solidFill>
                <a:latin typeface="Adobe Gothic Std B" panose="020B0800000000000000" pitchFamily="34" charset="-128"/>
                <a:ea typeface="Adobe Gothic Std B" panose="020B0800000000000000" pitchFamily="34" charset="-128"/>
              </a:rPr>
              <a:t>ultrices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nec</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atque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sapien</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ipsum</a:t>
            </a:r>
            <a:r>
              <a:rPr lang="en-US" sz="2000" dirty="0">
                <a:solidFill>
                  <a:schemeClr val="tx1"/>
                </a:solidFill>
                <a:latin typeface="Adobe Gothic Std B" panose="020B0800000000000000" pitchFamily="34" charset="-128"/>
                <a:ea typeface="Adobe Gothic Std B" panose="020B0800000000000000" pitchFamily="34" charset="-128"/>
              </a:rPr>
              <a:t>, lacus </a:t>
            </a:r>
            <a:r>
              <a:rPr lang="en-US" sz="2000" dirty="0" err="1">
                <a:solidFill>
                  <a:schemeClr val="tx1"/>
                </a:solidFill>
                <a:latin typeface="Adobe Gothic Std B" panose="020B0800000000000000" pitchFamily="34" charset="-128"/>
                <a:ea typeface="Adobe Gothic Std B" panose="020B0800000000000000" pitchFamily="34" charset="-128"/>
              </a:rPr>
              <a:t>nam</a:t>
            </a:r>
            <a:r>
              <a:rPr lang="en-US" sz="2000" dirty="0">
                <a:solidFill>
                  <a:schemeClr val="tx1"/>
                </a:solidFill>
                <a:latin typeface="Adobe Gothic Std B" panose="020B0800000000000000" pitchFamily="34" charset="-128"/>
                <a:ea typeface="Adobe Gothic Std B" panose="020B0800000000000000" pitchFamily="34" charset="-128"/>
              </a:rPr>
              <a:t> non, </a:t>
            </a:r>
            <a:r>
              <a:rPr lang="en-US" sz="2000" dirty="0" err="1">
                <a:solidFill>
                  <a:schemeClr val="tx1"/>
                </a:solidFill>
                <a:latin typeface="Adobe Gothic Std B" panose="020B0800000000000000" pitchFamily="34" charset="-128"/>
                <a:ea typeface="Adobe Gothic Std B" panose="020B0800000000000000" pitchFamily="34" charset="-128"/>
              </a:rPr>
              <a:t>sed</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porttitor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tincidunt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vulputate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posuere</a:t>
            </a:r>
            <a:r>
              <a:rPr lang="en-US" sz="2000" dirty="0">
                <a:solidFill>
                  <a:schemeClr val="tx1"/>
                </a:solidFill>
                <a:latin typeface="Adobe Gothic Std B" panose="020B0800000000000000" pitchFamily="34" charset="-128"/>
                <a:ea typeface="Adobe Gothic Std B" panose="020B0800000000000000" pitchFamily="34" charset="-128"/>
              </a:rPr>
              <a:t> vitae. </a:t>
            </a:r>
            <a:r>
              <a:rPr lang="en-US" sz="2000" dirty="0" err="1">
                <a:solidFill>
                  <a:schemeClr val="tx1"/>
                </a:solidFill>
                <a:latin typeface="Adobe Gothic Std B" panose="020B0800000000000000" pitchFamily="34" charset="-128"/>
                <a:ea typeface="Adobe Gothic Std B" panose="020B0800000000000000" pitchFamily="34" charset="-128"/>
              </a:rPr>
              <a:t>Convallis</a:t>
            </a:r>
            <a:r>
              <a:rPr lang="en-US" sz="2000" dirty="0">
                <a:solidFill>
                  <a:schemeClr val="tx1"/>
                </a:solidFill>
                <a:latin typeface="Adobe Gothic Std B" panose="020B0800000000000000" pitchFamily="34" charset="-128"/>
                <a:ea typeface="Adobe Gothic Std B" panose="020B0800000000000000" pitchFamily="34" charset="-128"/>
              </a:rPr>
              <a:t> dictum, </a:t>
            </a:r>
            <a:r>
              <a:rPr lang="en-US" sz="2000" dirty="0" err="1">
                <a:solidFill>
                  <a:schemeClr val="tx1"/>
                </a:solidFill>
                <a:latin typeface="Adobe Gothic Std B" panose="020B0800000000000000" pitchFamily="34" charset="-128"/>
                <a:ea typeface="Adobe Gothic Std B" panose="020B0800000000000000" pitchFamily="34" charset="-128"/>
              </a:rPr>
              <a:t>massa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adipiscing</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maecenas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commodo</a:t>
            </a:r>
            <a:r>
              <a:rPr lang="en-US" sz="2000" dirty="0">
                <a:solidFill>
                  <a:schemeClr val="tx1"/>
                </a:solidFill>
                <a:latin typeface="Adobe Gothic Std B" panose="020B0800000000000000" pitchFamily="34" charset="-128"/>
                <a:ea typeface="Adobe Gothic Std B" panose="020B0800000000000000" pitchFamily="34" charset="-128"/>
              </a:rPr>
              <a:t> ac </a:t>
            </a:r>
            <a:r>
              <a:rPr lang="en-US" sz="2000" dirty="0" err="1">
                <a:solidFill>
                  <a:schemeClr val="tx1"/>
                </a:solidFill>
                <a:latin typeface="Adobe Gothic Std B" panose="020B0800000000000000" pitchFamily="34" charset="-128"/>
                <a:ea typeface="Adobe Gothic Std B" panose="020B0800000000000000" pitchFamily="34" charset="-128"/>
              </a:rPr>
              <a:t>aliquam</a:t>
            </a:r>
            <a:r>
              <a:rPr lang="en-US" sz="2000" dirty="0">
                <a:solidFill>
                  <a:schemeClr val="tx1"/>
                </a:solidFill>
                <a:latin typeface="Adobe Gothic Std B" panose="020B0800000000000000" pitchFamily="34" charset="-128"/>
                <a:ea typeface="Adobe Gothic Std B" panose="020B0800000000000000" pitchFamily="34" charset="-128"/>
              </a:rPr>
              <a:t>, id </a:t>
            </a:r>
            <a:r>
              <a:rPr lang="en-US" sz="2000" dirty="0" err="1">
                <a:solidFill>
                  <a:schemeClr val="tx1"/>
                </a:solidFill>
                <a:latin typeface="Adobe Gothic Std B" panose="020B0800000000000000" pitchFamily="34" charset="-128"/>
                <a:ea typeface="Adobe Gothic Std B" panose="020B0800000000000000" pitchFamily="34" charset="-128"/>
              </a:rPr>
              <a:t>porttitor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montes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turpis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vivamus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pretium</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ridiculus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est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viverra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nulla</a:t>
            </a:r>
            <a:r>
              <a:rPr lang="en-US" sz="2000" dirty="0">
                <a:solidFill>
                  <a:schemeClr val="tx1"/>
                </a:solidFill>
                <a:latin typeface="Adobe Gothic Std B" panose="020B0800000000000000" pitchFamily="34" charset="-128"/>
                <a:ea typeface="Adobe Gothic Std B" panose="020B0800000000000000" pitchFamily="34" charset="-128"/>
              </a:rPr>
              <a:t> vitae </a:t>
            </a:r>
            <a:r>
              <a:rPr lang="en-US" sz="2000" dirty="0" err="1">
                <a:solidFill>
                  <a:schemeClr val="tx1"/>
                </a:solidFill>
                <a:latin typeface="Adobe Gothic Std B" panose="020B0800000000000000" pitchFamily="34" charset="-128"/>
                <a:ea typeface="Adobe Gothic Std B" panose="020B0800000000000000" pitchFamily="34" charset="-128"/>
              </a:rPr>
              <a:t>morbi</a:t>
            </a:r>
            <a:r>
              <a:rPr lang="en-US" sz="2000" dirty="0">
                <a:solidFill>
                  <a:schemeClr val="tx1"/>
                </a:solidFill>
                <a:latin typeface="Adobe Gothic Std B" panose="020B0800000000000000" pitchFamily="34" charset="-128"/>
                <a:ea typeface="Adobe Gothic Std B" panose="020B0800000000000000" pitchFamily="34" charset="-128"/>
              </a:rPr>
              <a:t>. Non </a:t>
            </a:r>
            <a:r>
              <a:rPr lang="en-US" sz="2000" dirty="0" err="1">
                <a:solidFill>
                  <a:schemeClr val="tx1"/>
                </a:solidFill>
                <a:latin typeface="Adobe Gothic Std B" panose="020B0800000000000000" pitchFamily="34" charset="-128"/>
                <a:ea typeface="Adobe Gothic Std B" panose="020B0800000000000000" pitchFamily="34" charset="-128"/>
              </a:rPr>
              <a:t>hendrerit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augue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egestas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habitasse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quis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curabitur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vestibulum</a:t>
            </a:r>
            <a:r>
              <a:rPr lang="en-US" sz="2000" dirty="0">
                <a:solidFill>
                  <a:schemeClr val="tx1"/>
                </a:solidFill>
                <a:latin typeface="Adobe Gothic Std B" panose="020B0800000000000000" pitchFamily="34" charset="-128"/>
                <a:ea typeface="Adobe Gothic Std B" panose="020B0800000000000000" pitchFamily="34" charset="-128"/>
              </a:rPr>
              <a:t> in dui.</a:t>
            </a:r>
          </a:p>
        </p:txBody>
      </p:sp>
      <p:sp>
        <p:nvSpPr>
          <p:cNvPr id="5" name="Action Button: End 4">
            <a:hlinkClick r:id="rId3" action="ppaction://hlinksldjump"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Home 8">
            <a:hlinkClick r:id="rId4" action="ppaction://hlinksldjump" highlightClick="1"/>
          </p:cNvPr>
          <p:cNvSpPr/>
          <p:nvPr/>
        </p:nvSpPr>
        <p:spPr>
          <a:xfrm>
            <a:off x="457200" y="457200"/>
            <a:ext cx="365760" cy="36576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12" name="Picture 11" descr="beethoven-143180205_std-tm.jpg"/>
          <p:cNvPicPr>
            <a:picLocks noChangeAspect="1"/>
          </p:cNvPicPr>
          <p:nvPr/>
        </p:nvPicPr>
        <p:blipFill>
          <a:blip r:embed="rId5" cstate="print"/>
          <a:stretch>
            <a:fillRect/>
          </a:stretch>
        </p:blipFill>
        <p:spPr>
          <a:xfrm>
            <a:off x="5351780" y="2650332"/>
            <a:ext cx="2433320" cy="3041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2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1">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2000" fill="hold"/>
                                        <p:tgtEl>
                                          <p:spTgt spid="12"/>
                                        </p:tgtEl>
                                        <p:attrNameLst>
                                          <p:attrName>ppt_w</p:attrName>
                                        </p:attrNameLst>
                                      </p:cBhvr>
                                      <p:tavLst>
                                        <p:tav tm="0">
                                          <p:val>
                                            <p:fltVal val="0"/>
                                          </p:val>
                                        </p:tav>
                                        <p:tav tm="100000">
                                          <p:val>
                                            <p:strVal val="#ppt_w"/>
                                          </p:val>
                                        </p:tav>
                                      </p:tavLst>
                                    </p:anim>
                                    <p:anim calcmode="lin" valueType="num">
                                      <p:cBhvr>
                                        <p:cTn id="20" dur="2000" fill="hold"/>
                                        <p:tgtEl>
                                          <p:spTgt spid="12"/>
                                        </p:tgtEl>
                                        <p:attrNameLst>
                                          <p:attrName>ppt_h</p:attrName>
                                        </p:attrNameLst>
                                      </p:cBhvr>
                                      <p:tavLst>
                                        <p:tav tm="0">
                                          <p:val>
                                            <p:fltVal val="0"/>
                                          </p:val>
                                        </p:tav>
                                        <p:tav tm="100000">
                                          <p:val>
                                            <p:strVal val="#ppt_h"/>
                                          </p:val>
                                        </p:tav>
                                      </p:tavLst>
                                    </p:anim>
                                    <p:animEffect transition="in" filter="fade">
                                      <p:cBhvr>
                                        <p:cTn id="2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nderson\AppData\Local\Microsoft\Windows\Temporary Internet Files\Content.IE5\X8ZOIIZM\559px-Wheelchair_symbol_mailto_02.svg[1].png"/>
          <p:cNvPicPr>
            <a:picLocks noGrp="1" noChangeAspect="1" noChangeArrowheads="1"/>
          </p:cNvPicPr>
          <p:nvPr>
            <p:ph idx="4294967295"/>
          </p:nvPr>
        </p:nvPicPr>
        <p:blipFill>
          <a:blip r:embed="rId5" cstate="print">
            <a:lum bright="68000"/>
          </a:blip>
          <a:srcRect/>
          <a:stretch>
            <a:fillRect/>
          </a:stretch>
        </p:blipFill>
        <p:spPr bwMode="auto">
          <a:xfrm>
            <a:off x="2895600" y="914400"/>
            <a:ext cx="4216400" cy="4525963"/>
          </a:xfrm>
          <a:prstGeom prst="rect">
            <a:avLst/>
          </a:prstGeom>
          <a:noFill/>
        </p:spPr>
      </p:pic>
      <p:sp>
        <p:nvSpPr>
          <p:cNvPr id="2" name="Title 1"/>
          <p:cNvSpPr>
            <a:spLocks noGrp="1"/>
          </p:cNvSpPr>
          <p:nvPr>
            <p:ph type="ctrTitle"/>
          </p:nvPr>
        </p:nvSpPr>
        <p:spPr>
          <a:xfrm>
            <a:off x="685800" y="381000"/>
            <a:ext cx="7772400" cy="838199"/>
          </a:xfrm>
        </p:spPr>
        <p:txBody>
          <a:bodyPr>
            <a:noAutofit/>
          </a:bodyPr>
          <a:lstStyle/>
          <a:p>
            <a:r>
              <a:rPr lang="en-US" sz="5400" dirty="0">
                <a:latin typeface="Adobe Gothic Std B" panose="020B0800000000000000" pitchFamily="34" charset="-128"/>
                <a:ea typeface="Adobe Gothic Std B" panose="020B0800000000000000" pitchFamily="34" charset="-128"/>
              </a:rPr>
              <a:t>Conclusion</a:t>
            </a:r>
          </a:p>
        </p:txBody>
      </p:sp>
      <p:sp>
        <p:nvSpPr>
          <p:cNvPr id="5" name="Action Button: End 4">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 name="Subtitle 10"/>
          <p:cNvSpPr>
            <a:spLocks noGrp="1"/>
          </p:cNvSpPr>
          <p:nvPr>
            <p:ph type="subTitle" idx="1"/>
          </p:nvPr>
        </p:nvSpPr>
        <p:spPr>
          <a:xfrm>
            <a:off x="1143000" y="1447800"/>
            <a:ext cx="6858000" cy="4419600"/>
          </a:xfrm>
        </p:spPr>
        <p:txBody>
          <a:bodyPr numCol="2">
            <a:normAutofit/>
          </a:bodyPr>
          <a:lstStyle/>
          <a:p>
            <a:pPr algn="l"/>
            <a:r>
              <a:rPr lang="en-US" sz="2000" dirty="0">
                <a:solidFill>
                  <a:schemeClr val="tx1"/>
                </a:solidFill>
                <a:latin typeface="Adobe Gothic Std B" panose="020B0800000000000000" pitchFamily="34" charset="-128"/>
                <a:ea typeface="Adobe Gothic Std B" panose="020B0800000000000000" pitchFamily="34" charset="-128"/>
              </a:rPr>
              <a:t>Justo </a:t>
            </a:r>
            <a:r>
              <a:rPr lang="en-US" sz="2000" dirty="0" err="1">
                <a:solidFill>
                  <a:schemeClr val="tx1"/>
                </a:solidFill>
                <a:latin typeface="Adobe Gothic Std B" panose="020B0800000000000000" pitchFamily="34" charset="-128"/>
                <a:ea typeface="Adobe Gothic Std B" panose="020B0800000000000000" pitchFamily="34" charset="-128"/>
              </a:rPr>
              <a:t>elit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sem</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fringilla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arcu</a:t>
            </a:r>
            <a:r>
              <a:rPr lang="en-US" sz="2000" dirty="0">
                <a:solidFill>
                  <a:schemeClr val="tx1"/>
                </a:solidFill>
                <a:latin typeface="Adobe Gothic Std B" panose="020B0800000000000000" pitchFamily="34" charset="-128"/>
                <a:ea typeface="Adobe Gothic Std B" panose="020B0800000000000000" pitchFamily="34" charset="-128"/>
              </a:rPr>
              <a:t> et sit </a:t>
            </a:r>
            <a:r>
              <a:rPr lang="en-US" sz="2000" dirty="0" err="1">
                <a:solidFill>
                  <a:schemeClr val="tx1"/>
                </a:solidFill>
                <a:latin typeface="Adobe Gothic Std B" panose="020B0800000000000000" pitchFamily="34" charset="-128"/>
                <a:ea typeface="Adobe Gothic Std B" panose="020B0800000000000000" pitchFamily="34" charset="-128"/>
              </a:rPr>
              <a:t>consectetuer</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nibh</a:t>
            </a:r>
            <a:r>
              <a:rPr lang="en-US" sz="2000" dirty="0">
                <a:solidFill>
                  <a:schemeClr val="tx1"/>
                </a:solidFill>
                <a:latin typeface="Adobe Gothic Std B" panose="020B0800000000000000" pitchFamily="34" charset="-128"/>
                <a:ea typeface="Adobe Gothic Std B" panose="020B0800000000000000" pitchFamily="34" charset="-128"/>
              </a:rPr>
              <a:t>. Dictum vitae </a:t>
            </a:r>
            <a:r>
              <a:rPr lang="en-US" sz="2000" dirty="0" err="1">
                <a:solidFill>
                  <a:schemeClr val="tx1"/>
                </a:solidFill>
                <a:latin typeface="Adobe Gothic Std B" panose="020B0800000000000000" pitchFamily="34" charset="-128"/>
                <a:ea typeface="Adobe Gothic Std B" panose="020B0800000000000000" pitchFamily="34" charset="-128"/>
              </a:rPr>
              <a:t>donec</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ridiculus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aliquam</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eget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Suspendisse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gravida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cras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praesent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mollis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malesuada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Aut</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augue</a:t>
            </a:r>
            <a:r>
              <a:rPr lang="en-US" sz="2000" dirty="0">
                <a:solidFill>
                  <a:schemeClr val="tx1"/>
                </a:solidFill>
                <a:latin typeface="Adobe Gothic Std B" panose="020B0800000000000000" pitchFamily="34" charset="-128"/>
                <a:ea typeface="Adobe Gothic Std B" panose="020B0800000000000000" pitchFamily="34" charset="-128"/>
              </a:rPr>
              <a:t> sit, </a:t>
            </a:r>
            <a:r>
              <a:rPr lang="en-US" sz="2000" dirty="0" err="1">
                <a:solidFill>
                  <a:schemeClr val="tx1"/>
                </a:solidFill>
                <a:latin typeface="Adobe Gothic Std B" panose="020B0800000000000000" pitchFamily="34" charset="-128"/>
                <a:ea typeface="Adobe Gothic Std B" panose="020B0800000000000000" pitchFamily="34" charset="-128"/>
              </a:rPr>
              <a:t>rhoncus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scelerisque</a:t>
            </a:r>
            <a:r>
              <a:rPr lang="en-US" sz="2000" dirty="0">
                <a:solidFill>
                  <a:schemeClr val="tx1"/>
                </a:solidFill>
                <a:latin typeface="Adobe Gothic Std B" panose="020B0800000000000000" pitchFamily="34" charset="-128"/>
                <a:ea typeface="Adobe Gothic Std B" panose="020B0800000000000000" pitchFamily="34" charset="-128"/>
              </a:rPr>
              <a:t> non a </a:t>
            </a:r>
            <a:r>
              <a:rPr lang="en-US" sz="2000" dirty="0" err="1">
                <a:solidFill>
                  <a:schemeClr val="tx1"/>
                </a:solidFill>
                <a:latin typeface="Adobe Gothic Std B" panose="020B0800000000000000" pitchFamily="34" charset="-128"/>
                <a:ea typeface="Adobe Gothic Std B" panose="020B0800000000000000" pitchFamily="34" charset="-128"/>
              </a:rPr>
              <a:t>luctus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tellus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sed</a:t>
            </a:r>
            <a:r>
              <a:rPr lang="en-US" sz="2000" dirty="0">
                <a:solidFill>
                  <a:schemeClr val="tx1"/>
                </a:solidFill>
                <a:latin typeface="Adobe Gothic Std B" panose="020B0800000000000000" pitchFamily="34" charset="-128"/>
                <a:ea typeface="Adobe Gothic Std B" panose="020B0800000000000000" pitchFamily="34" charset="-128"/>
              </a:rPr>
              <a:t> sit </a:t>
            </a:r>
            <a:r>
              <a:rPr lang="en-US" sz="2000" dirty="0" err="1">
                <a:solidFill>
                  <a:schemeClr val="tx1"/>
                </a:solidFill>
                <a:latin typeface="Adobe Gothic Std B" panose="020B0800000000000000" pitchFamily="34" charset="-128"/>
                <a:ea typeface="Adobe Gothic Std B" panose="020B0800000000000000" pitchFamily="34" charset="-128"/>
              </a:rPr>
              <a:t>cursus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mauris</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molestie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leo</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porta</a:t>
            </a:r>
            <a:r>
              <a:rPr lang="en-US" sz="2000" dirty="0">
                <a:solidFill>
                  <a:schemeClr val="tx1"/>
                </a:solidFill>
                <a:latin typeface="Adobe Gothic Std B" panose="020B0800000000000000" pitchFamily="34" charset="-128"/>
                <a:ea typeface="Adobe Gothic Std B" panose="020B0800000000000000" pitchFamily="34" charset="-128"/>
              </a:rPr>
              <a:t>. Bibendum et </a:t>
            </a:r>
            <a:r>
              <a:rPr lang="en-US" sz="2000" dirty="0" err="1">
                <a:solidFill>
                  <a:schemeClr val="tx1"/>
                </a:solidFill>
                <a:latin typeface="Adobe Gothic Std B" panose="020B0800000000000000" pitchFamily="34" charset="-128"/>
                <a:ea typeface="Adobe Gothic Std B" panose="020B0800000000000000" pitchFamily="34" charset="-128"/>
              </a:rPr>
              <a:t>officia</a:t>
            </a:r>
            <a:r>
              <a:rPr lang="en-US" sz="2000" dirty="0">
                <a:solidFill>
                  <a:schemeClr val="tx1"/>
                </a:solidFill>
                <a:latin typeface="Adobe Gothic Std B" panose="020B0800000000000000" pitchFamily="34" charset="-128"/>
                <a:ea typeface="Adobe Gothic Std B" panose="020B0800000000000000" pitchFamily="34" charset="-128"/>
              </a:rPr>
              <a:t> vitae </a:t>
            </a:r>
            <a:r>
              <a:rPr lang="en-US" sz="2000" dirty="0" err="1">
                <a:solidFill>
                  <a:schemeClr val="tx1"/>
                </a:solidFill>
                <a:latin typeface="Adobe Gothic Std B" panose="020B0800000000000000" pitchFamily="34" charset="-128"/>
                <a:ea typeface="Adobe Gothic Std B" panose="020B0800000000000000" pitchFamily="34" charset="-128"/>
              </a:rPr>
              <a:t>vitae</a:t>
            </a:r>
            <a:r>
              <a:rPr lang="en-US" sz="2000" dirty="0">
                <a:solidFill>
                  <a:schemeClr val="tx1"/>
                </a:solidFill>
                <a:latin typeface="Adobe Gothic Std B" panose="020B0800000000000000" pitchFamily="34" charset="-128"/>
                <a:ea typeface="Adobe Gothic Std B" panose="020B0800000000000000" pitchFamily="34" charset="-128"/>
              </a:rPr>
              <a:t> ipsum </a:t>
            </a:r>
            <a:r>
              <a:rPr lang="en-US" sz="2000" dirty="0" err="1">
                <a:solidFill>
                  <a:schemeClr val="tx1"/>
                </a:solidFill>
                <a:latin typeface="Adobe Gothic Std B" panose="020B0800000000000000" pitchFamily="34" charset="-128"/>
                <a:ea typeface="Adobe Gothic Std B" panose="020B0800000000000000" pitchFamily="34" charset="-128"/>
              </a:rPr>
              <a:t>ullamcorper</a:t>
            </a:r>
            <a:r>
              <a:rPr lang="en-US" sz="2000" dirty="0">
                <a:solidFill>
                  <a:schemeClr val="tx1"/>
                </a:solidFill>
                <a:latin typeface="Adobe Gothic Std B" panose="020B0800000000000000" pitchFamily="34" charset="-128"/>
                <a:ea typeface="Adobe Gothic Std B" panose="020B0800000000000000" pitchFamily="34" charset="-128"/>
              </a:rPr>
              <a:t>, dolor </a:t>
            </a:r>
            <a:r>
              <a:rPr lang="en-US" sz="2000" dirty="0" err="1">
                <a:solidFill>
                  <a:schemeClr val="tx1"/>
                </a:solidFill>
                <a:latin typeface="Adobe Gothic Std B" panose="020B0800000000000000" pitchFamily="34" charset="-128"/>
                <a:ea typeface="Adobe Gothic Std B" panose="020B0800000000000000" pitchFamily="34" charset="-128"/>
              </a:rPr>
              <a:t>odio</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pellentesque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euismod</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vulputate</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massa</a:t>
            </a:r>
            <a:r>
              <a:rPr lang="en-US" sz="2000" dirty="0">
                <a:solidFill>
                  <a:schemeClr val="tx1"/>
                </a:solidFill>
                <a:latin typeface="Adobe Gothic Std B" panose="020B0800000000000000" pitchFamily="34" charset="-128"/>
                <a:ea typeface="Adobe Gothic Std B" panose="020B0800000000000000" pitchFamily="34" charset="-128"/>
              </a:rPr>
              <a:t> </a:t>
            </a:r>
            <a:r>
              <a:rPr lang="en-US" sz="2000" dirty="0" err="1">
                <a:solidFill>
                  <a:schemeClr val="tx1"/>
                </a:solidFill>
                <a:latin typeface="Adobe Gothic Std B" panose="020B0800000000000000" pitchFamily="34" charset="-128"/>
                <a:ea typeface="Adobe Gothic Std B" panose="020B0800000000000000" pitchFamily="34" charset="-128"/>
              </a:rPr>
              <a:t>ultrices</a:t>
            </a:r>
            <a:r>
              <a:rPr lang="en-US" sz="2000" dirty="0">
                <a:solidFill>
                  <a:schemeClr val="tx1"/>
                </a:solidFill>
                <a:latin typeface="Adobe Gothic Std B" panose="020B0800000000000000" pitchFamily="34" charset="-128"/>
                <a:ea typeface="Adobe Gothic Std B" panose="020B0800000000000000" pitchFamily="34" charset="-128"/>
              </a:rPr>
              <a:t>. </a:t>
            </a:r>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Home 8">
            <a:hlinkClick r:id="rId6" action="ppaction://hlinksldjump" highlightClick="1"/>
          </p:cNvPr>
          <p:cNvSpPr/>
          <p:nvPr/>
        </p:nvSpPr>
        <p:spPr>
          <a:xfrm>
            <a:off x="457200" y="457200"/>
            <a:ext cx="365760" cy="36576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3" name="rfr6YO-zLZc">
            <a:hlinkClick r:id="" action="ppaction://media"/>
          </p:cNvPr>
          <p:cNvPicPr>
            <a:picLocks noRot="1" noChangeAspect="1"/>
          </p:cNvPicPr>
          <p:nvPr>
            <a:videoFile r:link="rId1"/>
          </p:nvPr>
        </p:nvPicPr>
        <p:blipFill>
          <a:blip r:embed="rId7"/>
          <a:stretch>
            <a:fillRect/>
          </a:stretch>
        </p:blipFill>
        <p:spPr>
          <a:xfrm>
            <a:off x="5377821" y="3611563"/>
            <a:ext cx="2438400" cy="1828800"/>
          </a:xfrm>
          <a:prstGeom prst="rect">
            <a:avLst/>
          </a:prstGeom>
        </p:spPr>
      </p:pic>
      <p:pic>
        <p:nvPicPr>
          <p:cNvPr id="4" name="Le quattro stagioni (The Four Seasons) , Op. 8 - Concerto No. 1 in E Major, RV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6240230" y="2155756"/>
            <a:ext cx="713581" cy="7135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2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1">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2000" fill="hold"/>
                                        <p:tgtEl>
                                          <p:spTgt spid="4"/>
                                        </p:tgtEl>
                                        <p:attrNameLst>
                                          <p:attrName>ppt_w</p:attrName>
                                        </p:attrNameLst>
                                      </p:cBhvr>
                                      <p:tavLst>
                                        <p:tav tm="0">
                                          <p:val>
                                            <p:fltVal val="0"/>
                                          </p:val>
                                        </p:tav>
                                        <p:tav tm="100000">
                                          <p:val>
                                            <p:strVal val="#ppt_w"/>
                                          </p:val>
                                        </p:tav>
                                      </p:tavLst>
                                    </p:anim>
                                    <p:anim calcmode="lin" valueType="num">
                                      <p:cBhvr>
                                        <p:cTn id="20" dur="2000" fill="hold"/>
                                        <p:tgtEl>
                                          <p:spTgt spid="4"/>
                                        </p:tgtEl>
                                        <p:attrNameLst>
                                          <p:attrName>ppt_h</p:attrName>
                                        </p:attrNameLst>
                                      </p:cBhvr>
                                      <p:tavLst>
                                        <p:tav tm="0">
                                          <p:val>
                                            <p:fltVal val="0"/>
                                          </p:val>
                                        </p:tav>
                                        <p:tav tm="100000">
                                          <p:val>
                                            <p:strVal val="#ppt_h"/>
                                          </p:val>
                                        </p:tav>
                                      </p:tavLst>
                                    </p:anim>
                                    <p:animEffect transition="in" filter="fade">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2" restart="whenNotActive" fill="hold" evtFilter="cancelBubble" nodeType="interactiveSeq">
                <p:stCondLst>
                  <p:cond evt="onClick" delay="0">
                    <p:tgtEl>
                      <p:spTgt spid="3"/>
                    </p:tgtEl>
                  </p:cond>
                </p:stCondLst>
                <p:endSync evt="end" delay="0">
                  <p:rtn val="all"/>
                </p:endSync>
                <p:childTnLst>
                  <p:par>
                    <p:cTn id="23" fill="hold">
                      <p:stCondLst>
                        <p:cond delay="0"/>
                      </p:stCondLst>
                      <p:childTnLst>
                        <p:par>
                          <p:cTn id="24" fill="hold">
                            <p:stCondLst>
                              <p:cond delay="0"/>
                            </p:stCondLst>
                            <p:childTnLst>
                              <p:par>
                                <p:cTn id="25" presetID="2" presetClass="mediacall" presetSubtype="0" fill="hold" nodeType="clickEffect">
                                  <p:stCondLst>
                                    <p:cond delay="0"/>
                                  </p:stCondLst>
                                  <p:childTnLst>
                                    <p:cmd type="call" cmd="togglePause">
                                      <p:cBhvr>
                                        <p:cTn id="26" dur="1" fill="hold"/>
                                        <p:tgtEl>
                                          <p:spTgt spid="3"/>
                                        </p:tgtEl>
                                      </p:cBhvr>
                                    </p:cmd>
                                  </p:childTnLst>
                                </p:cTn>
                              </p:par>
                            </p:childTnLst>
                          </p:cTn>
                        </p:par>
                      </p:childTnLst>
                    </p:cTn>
                  </p:par>
                </p:childTnLst>
              </p:cTn>
              <p:nextCondLst>
                <p:cond evt="onClick" delay="0">
                  <p:tgtEl>
                    <p:spTgt spid="3"/>
                  </p:tgtEl>
                </p:cond>
              </p:nextCondLst>
            </p:seq>
            <p:video>
              <p:cMediaNode vol="80000">
                <p:cTn id="27" fill="hold" display="0">
                  <p:stCondLst>
                    <p:cond delay="indefinite"/>
                  </p:stCondLst>
                </p:cTn>
                <p:tgtEl>
                  <p:spTgt spid="3"/>
                </p:tgtEl>
              </p:cMediaNode>
            </p:video>
            <p:seq concurrent="1" nextAc="seek">
              <p:cTn id="28" restart="whenNotActive" fill="hold" evtFilter="cancelBubble" nodeType="interactiveSeq">
                <p:stCondLst>
                  <p:cond evt="onClick" delay="0">
                    <p:tgtEl>
                      <p:spTgt spid="4"/>
                    </p:tgtEl>
                  </p:cond>
                </p:stCondLst>
                <p:endSync evt="end" delay="0">
                  <p:rtn val="all"/>
                </p:endSync>
                <p:childTnLst>
                  <p:par>
                    <p:cTn id="29" fill="hold">
                      <p:stCondLst>
                        <p:cond delay="0"/>
                      </p:stCondLst>
                      <p:childTnLst>
                        <p:par>
                          <p:cTn id="30" fill="hold">
                            <p:stCondLst>
                              <p:cond delay="0"/>
                            </p:stCondLst>
                            <p:childTnLst>
                              <p:par>
                                <p:cTn id="31" presetID="1" presetClass="mediacall" presetSubtype="0" fill="hold" nodeType="clickEffect">
                                  <p:stCondLst>
                                    <p:cond delay="0"/>
                                  </p:stCondLst>
                                  <p:childTnLst>
                                    <p:cmd type="call" cmd="playFrom(0.0)">
                                      <p:cBhvr>
                                        <p:cTn id="32" dur="192726" fill="hold"/>
                                        <p:tgtEl>
                                          <p:spTgt spid="4"/>
                                        </p:tgtEl>
                                      </p:cBhvr>
                                    </p:cmd>
                                  </p:childTnLst>
                                </p:cTn>
                              </p:par>
                            </p:childTnLst>
                          </p:cTn>
                        </p:par>
                      </p:childTnLst>
                    </p:cTn>
                  </p:par>
                </p:childTnLst>
              </p:cTn>
              <p:nextCondLst>
                <p:cond evt="onClick" delay="0">
                  <p:tgtEl>
                    <p:spTgt spid="4"/>
                  </p:tgtEl>
                </p:cond>
              </p:nextCondLst>
            </p:seq>
            <p:audio>
              <p:cMediaNode>
                <p:cTn id="33" fill="hold" display="0">
                  <p:stCondLst>
                    <p:cond delay="indefinite"/>
                  </p:stCondLst>
                  <p:endCondLst>
                    <p:cond evt="onStopAudio" delay="0">
                      <p:tgtEl>
                        <p:sldTgt/>
                      </p:tgtEl>
                    </p:cond>
                  </p:endCondLst>
                </p:cTn>
                <p:tgtEl>
                  <p:spTgt spid="4"/>
                </p:tgtEl>
              </p:cMediaNode>
            </p:audio>
          </p:childTnLst>
        </p:cTn>
      </p:par>
    </p:tnLst>
    <p:bldLst>
      <p:bldP spid="2" grpId="0"/>
      <p:bldP spid="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Adobe Gothic Std B" panose="020B0800000000000000" pitchFamily="34" charset="-128"/>
                <a:ea typeface="Adobe Gothic Std B" panose="020B0800000000000000" pitchFamily="34" charset="-128"/>
              </a:rPr>
              <a:t>Block Diagram</a:t>
            </a:r>
          </a:p>
        </p:txBody>
      </p:sp>
      <p:sp>
        <p:nvSpPr>
          <p:cNvPr id="8" name="TextBox 7"/>
          <p:cNvSpPr txBox="1"/>
          <p:nvPr/>
        </p:nvSpPr>
        <p:spPr>
          <a:xfrm>
            <a:off x="3810000" y="1752600"/>
            <a:ext cx="718131" cy="369332"/>
          </a:xfrm>
          <a:prstGeom prst="rect">
            <a:avLst/>
          </a:prstGeom>
          <a:noFill/>
        </p:spPr>
        <p:txBody>
          <a:bodyPr wrap="square" rtlCol="0">
            <a:spAutoFit/>
          </a:bodyPr>
          <a:lstStyle/>
          <a:p>
            <a:endParaRPr lang="en-US" dirty="0"/>
          </a:p>
        </p:txBody>
      </p:sp>
      <p:sp>
        <p:nvSpPr>
          <p:cNvPr id="9" name="TextBox 8"/>
          <p:cNvSpPr txBox="1"/>
          <p:nvPr/>
        </p:nvSpPr>
        <p:spPr>
          <a:xfrm>
            <a:off x="3962400" y="1905000"/>
            <a:ext cx="718131" cy="369332"/>
          </a:xfrm>
          <a:prstGeom prst="rect">
            <a:avLst/>
          </a:prstGeom>
          <a:noFill/>
        </p:spPr>
        <p:txBody>
          <a:bodyPr wrap="square" rtlCol="0">
            <a:spAutoFit/>
          </a:bodyPr>
          <a:lstStyle/>
          <a:p>
            <a:endParaRPr lang="en-US" dirty="0"/>
          </a:p>
        </p:txBody>
      </p:sp>
      <p:sp>
        <p:nvSpPr>
          <p:cNvPr id="10" name="TextBox 9"/>
          <p:cNvSpPr txBox="1"/>
          <p:nvPr/>
        </p:nvSpPr>
        <p:spPr>
          <a:xfrm>
            <a:off x="4343400" y="1447800"/>
            <a:ext cx="184731" cy="369332"/>
          </a:xfrm>
          <a:prstGeom prst="rect">
            <a:avLst/>
          </a:prstGeom>
          <a:noFill/>
        </p:spPr>
        <p:txBody>
          <a:bodyPr wrap="none" rtlCol="0">
            <a:spAutoFit/>
          </a:bodyPr>
          <a:lstStyle/>
          <a:p>
            <a:endParaRPr lang="en-US" dirty="0"/>
          </a:p>
        </p:txBody>
      </p:sp>
      <p:sp>
        <p:nvSpPr>
          <p:cNvPr id="12" name="Rectangle 11"/>
          <p:cNvSpPr/>
          <p:nvPr/>
        </p:nvSpPr>
        <p:spPr>
          <a:xfrm>
            <a:off x="3962400" y="1219200"/>
            <a:ext cx="1219200" cy="384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dobe Gothic Std B" panose="020B0800000000000000" pitchFamily="34" charset="-128"/>
                <a:ea typeface="Adobe Gothic Std B" panose="020B0800000000000000" pitchFamily="34" charset="-128"/>
              </a:rPr>
              <a:t>Title Slide</a:t>
            </a:r>
          </a:p>
        </p:txBody>
      </p:sp>
      <p:sp>
        <p:nvSpPr>
          <p:cNvPr id="13" name="Rectangle 12"/>
          <p:cNvSpPr/>
          <p:nvPr/>
        </p:nvSpPr>
        <p:spPr>
          <a:xfrm>
            <a:off x="3962400" y="2057400"/>
            <a:ext cx="1216152" cy="384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dobe Gothic Std B" panose="020B0800000000000000" pitchFamily="34" charset="-128"/>
                <a:ea typeface="Adobe Gothic Std B" panose="020B0800000000000000" pitchFamily="34" charset="-128"/>
              </a:rPr>
              <a:t>Feature Slide</a:t>
            </a:r>
          </a:p>
        </p:txBody>
      </p:sp>
      <p:sp>
        <p:nvSpPr>
          <p:cNvPr id="14" name="Rectangle 13"/>
          <p:cNvSpPr/>
          <p:nvPr/>
        </p:nvSpPr>
        <p:spPr>
          <a:xfrm>
            <a:off x="3962400" y="2971800"/>
            <a:ext cx="1216152" cy="384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dobe Gothic Std B" panose="020B0800000000000000" pitchFamily="34" charset="-128"/>
                <a:ea typeface="Adobe Gothic Std B" panose="020B0800000000000000" pitchFamily="34" charset="-128"/>
              </a:rPr>
              <a:t>Content Table</a:t>
            </a:r>
          </a:p>
        </p:txBody>
      </p:sp>
      <p:sp>
        <p:nvSpPr>
          <p:cNvPr id="15" name="Rectangle 14"/>
          <p:cNvSpPr/>
          <p:nvPr/>
        </p:nvSpPr>
        <p:spPr>
          <a:xfrm>
            <a:off x="152400" y="4114800"/>
            <a:ext cx="5334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dobe Gothic Std B" panose="020B0800000000000000" pitchFamily="34" charset="-128"/>
                <a:ea typeface="Adobe Gothic Std B" panose="020B0800000000000000" pitchFamily="34" charset="-128"/>
              </a:rPr>
              <a:t>Intro</a:t>
            </a:r>
          </a:p>
        </p:txBody>
      </p:sp>
      <p:sp>
        <p:nvSpPr>
          <p:cNvPr id="16" name="Rectangle 15"/>
          <p:cNvSpPr/>
          <p:nvPr/>
        </p:nvSpPr>
        <p:spPr>
          <a:xfrm>
            <a:off x="9144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Adobe Gothic Std B" panose="020B0800000000000000" pitchFamily="34" charset="-128"/>
                <a:ea typeface="Adobe Gothic Std B" panose="020B0800000000000000" pitchFamily="34" charset="-128"/>
              </a:rPr>
              <a:t>Who Was </a:t>
            </a:r>
          </a:p>
        </p:txBody>
      </p:sp>
      <p:sp>
        <p:nvSpPr>
          <p:cNvPr id="17" name="Rectangle 16"/>
          <p:cNvSpPr/>
          <p:nvPr/>
        </p:nvSpPr>
        <p:spPr>
          <a:xfrm>
            <a:off x="16764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dobe Gothic Std B" panose="020B0800000000000000" pitchFamily="34" charset="-128"/>
                <a:ea typeface="Adobe Gothic Std B" panose="020B0800000000000000" pitchFamily="34" charset="-128"/>
              </a:rPr>
              <a:t>Life</a:t>
            </a:r>
          </a:p>
        </p:txBody>
      </p:sp>
      <p:sp>
        <p:nvSpPr>
          <p:cNvPr id="18" name="Rectangle 17"/>
          <p:cNvSpPr/>
          <p:nvPr/>
        </p:nvSpPr>
        <p:spPr>
          <a:xfrm>
            <a:off x="24384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Adobe Gothic Std B" panose="020B0800000000000000" pitchFamily="34" charset="-128"/>
                <a:ea typeface="Adobe Gothic Std B" panose="020B0800000000000000" pitchFamily="34" charset="-128"/>
              </a:rPr>
              <a:t>Legacy</a:t>
            </a:r>
          </a:p>
        </p:txBody>
      </p:sp>
      <p:sp>
        <p:nvSpPr>
          <p:cNvPr id="19" name="Rectangle 18"/>
          <p:cNvSpPr/>
          <p:nvPr/>
        </p:nvSpPr>
        <p:spPr>
          <a:xfrm>
            <a:off x="39624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dobe Gothic Std B" panose="020B0800000000000000" pitchFamily="34" charset="-128"/>
                <a:ea typeface="Adobe Gothic Std B" panose="020B0800000000000000" pitchFamily="34" charset="-128"/>
              </a:rPr>
              <a:t>ADA</a:t>
            </a:r>
          </a:p>
        </p:txBody>
      </p:sp>
      <p:sp>
        <p:nvSpPr>
          <p:cNvPr id="20" name="Rectangle 19"/>
          <p:cNvSpPr/>
          <p:nvPr/>
        </p:nvSpPr>
        <p:spPr>
          <a:xfrm>
            <a:off x="32004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dobe Gothic Std B" panose="020B0800000000000000" pitchFamily="34" charset="-128"/>
                <a:ea typeface="Adobe Gothic Std B" panose="020B0800000000000000" pitchFamily="34" charset="-128"/>
              </a:rPr>
              <a:t>504</a:t>
            </a:r>
          </a:p>
        </p:txBody>
      </p:sp>
      <p:sp>
        <p:nvSpPr>
          <p:cNvPr id="21" name="Rectangle 20"/>
          <p:cNvSpPr/>
          <p:nvPr/>
        </p:nvSpPr>
        <p:spPr>
          <a:xfrm>
            <a:off x="46482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Adobe Gothic Std B" panose="020B0800000000000000" pitchFamily="34" charset="-128"/>
                <a:ea typeface="Adobe Gothic Std B" panose="020B0800000000000000" pitchFamily="34" charset="-128"/>
              </a:rPr>
              <a:t>Sp Ed</a:t>
            </a:r>
          </a:p>
        </p:txBody>
      </p:sp>
      <p:cxnSp>
        <p:nvCxnSpPr>
          <p:cNvPr id="23" name="Straight Arrow Connector 22"/>
          <p:cNvCxnSpPr/>
          <p:nvPr/>
        </p:nvCxnSpPr>
        <p:spPr>
          <a:xfrm>
            <a:off x="5181600" y="2971800"/>
            <a:ext cx="3352800" cy="1066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533400" y="3048000"/>
            <a:ext cx="3352800" cy="990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257800" y="3276600"/>
            <a:ext cx="1828800" cy="762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257800" y="3352800"/>
            <a:ext cx="990600" cy="685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2743200" y="3352800"/>
            <a:ext cx="1219200" cy="762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cxnSpLocks/>
          </p:cNvCxnSpPr>
          <p:nvPr/>
        </p:nvCxnSpPr>
        <p:spPr>
          <a:xfrm flipH="1">
            <a:off x="1179576" y="3200400"/>
            <a:ext cx="2706624" cy="838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2057400" y="3276600"/>
            <a:ext cx="1905000" cy="762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4572000" y="1676400"/>
            <a:ext cx="0" cy="304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4572000" y="2514600"/>
            <a:ext cx="0" cy="381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5257800" y="3124200"/>
            <a:ext cx="2590800" cy="914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4953000" y="3429000"/>
            <a:ext cx="0" cy="609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9" name="Action Button: End 28">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0" name="Action Button: Beginning 29">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5" name="Rectangle 54"/>
          <p:cNvSpPr/>
          <p:nvPr/>
        </p:nvSpPr>
        <p:spPr>
          <a:xfrm>
            <a:off x="54102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Adobe Gothic Std B" panose="020B0800000000000000" pitchFamily="34" charset="-128"/>
                <a:ea typeface="Adobe Gothic Std B" panose="020B0800000000000000" pitchFamily="34" charset="-128"/>
              </a:rPr>
              <a:t>They</a:t>
            </a:r>
          </a:p>
        </p:txBody>
      </p:sp>
      <p:sp>
        <p:nvSpPr>
          <p:cNvPr id="56" name="Rectangle 55"/>
          <p:cNvSpPr/>
          <p:nvPr/>
        </p:nvSpPr>
        <p:spPr>
          <a:xfrm>
            <a:off x="61722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Adobe Gothic Std B" panose="020B0800000000000000" pitchFamily="34" charset="-128"/>
                <a:ea typeface="Adobe Gothic Std B" panose="020B0800000000000000" pitchFamily="34" charset="-128"/>
              </a:rPr>
              <a:t>Ray</a:t>
            </a:r>
          </a:p>
        </p:txBody>
      </p:sp>
      <p:sp>
        <p:nvSpPr>
          <p:cNvPr id="57" name="Rectangle 56"/>
          <p:cNvSpPr/>
          <p:nvPr/>
        </p:nvSpPr>
        <p:spPr>
          <a:xfrm>
            <a:off x="69342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Adobe Gothic Std B" panose="020B0800000000000000" pitchFamily="34" charset="-128"/>
                <a:ea typeface="Adobe Gothic Std B" panose="020B0800000000000000" pitchFamily="34" charset="-128"/>
              </a:rPr>
              <a:t>How</a:t>
            </a:r>
          </a:p>
        </p:txBody>
      </p:sp>
      <p:sp>
        <p:nvSpPr>
          <p:cNvPr id="58" name="Rectangle 57"/>
          <p:cNvSpPr/>
          <p:nvPr/>
        </p:nvSpPr>
        <p:spPr>
          <a:xfrm>
            <a:off x="76962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Adobe Gothic Std B" panose="020B0800000000000000" pitchFamily="34" charset="-128"/>
                <a:ea typeface="Adobe Gothic Std B" panose="020B0800000000000000" pitchFamily="34" charset="-128"/>
              </a:rPr>
              <a:t>Con</a:t>
            </a:r>
          </a:p>
        </p:txBody>
      </p:sp>
      <p:sp>
        <p:nvSpPr>
          <p:cNvPr id="59" name="Rectangle 58"/>
          <p:cNvSpPr/>
          <p:nvPr/>
        </p:nvSpPr>
        <p:spPr>
          <a:xfrm>
            <a:off x="8458200" y="4114800"/>
            <a:ext cx="530352"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atin typeface="Adobe Gothic Std B" panose="020B0800000000000000" pitchFamily="34" charset="-128"/>
                <a:ea typeface="Adobe Gothic Std B" panose="020B0800000000000000" pitchFamily="34" charset="-128"/>
              </a:rPr>
              <a:t>Ref</a:t>
            </a:r>
          </a:p>
        </p:txBody>
      </p:sp>
      <p:cxnSp>
        <p:nvCxnSpPr>
          <p:cNvPr id="100" name="Straight Arrow Connector 99"/>
          <p:cNvCxnSpPr/>
          <p:nvPr/>
        </p:nvCxnSpPr>
        <p:spPr>
          <a:xfrm>
            <a:off x="4267200" y="3429000"/>
            <a:ext cx="0" cy="609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5105400" y="3429000"/>
            <a:ext cx="457200" cy="609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a:off x="3428999" y="3388361"/>
            <a:ext cx="685800" cy="609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a:off x="6858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14478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22098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29718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a:off x="37338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a:off x="44958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5189483" y="4230414"/>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a:off x="59436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p:nvPr/>
        </p:nvCxnSpPr>
        <p:spPr>
          <a:xfrm>
            <a:off x="67056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a:off x="74676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a:off x="8229600" y="4267200"/>
            <a:ext cx="228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Effect transition="in" filter="fade">
                                      <p:cBhvr>
                                        <p:cTn id="9" dur="2000"/>
                                        <p:tgtEl>
                                          <p:spTgt spid="4"/>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2000" fill="hold"/>
                                        <p:tgtEl>
                                          <p:spTgt spid="12"/>
                                        </p:tgtEl>
                                        <p:attrNameLst>
                                          <p:attrName>ppt_w</p:attrName>
                                        </p:attrNameLst>
                                      </p:cBhvr>
                                      <p:tavLst>
                                        <p:tav tm="0">
                                          <p:val>
                                            <p:fltVal val="0"/>
                                          </p:val>
                                        </p:tav>
                                        <p:tav tm="100000">
                                          <p:val>
                                            <p:strVal val="#ppt_w"/>
                                          </p:val>
                                        </p:tav>
                                      </p:tavLst>
                                    </p:anim>
                                    <p:anim calcmode="lin" valueType="num">
                                      <p:cBhvr>
                                        <p:cTn id="14" dur="2000" fill="hold"/>
                                        <p:tgtEl>
                                          <p:spTgt spid="12"/>
                                        </p:tgtEl>
                                        <p:attrNameLst>
                                          <p:attrName>ppt_h</p:attrName>
                                        </p:attrNameLst>
                                      </p:cBhvr>
                                      <p:tavLst>
                                        <p:tav tm="0">
                                          <p:val>
                                            <p:fltVal val="0"/>
                                          </p:val>
                                        </p:tav>
                                        <p:tav tm="100000">
                                          <p:val>
                                            <p:strVal val="#ppt_h"/>
                                          </p:val>
                                        </p:tav>
                                      </p:tavLst>
                                    </p:anim>
                                    <p:animEffect transition="in" filter="fade">
                                      <p:cBhvr>
                                        <p:cTn id="15" dur="2000"/>
                                        <p:tgtEl>
                                          <p:spTgt spid="12"/>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2000" fill="hold"/>
                                        <p:tgtEl>
                                          <p:spTgt spid="61"/>
                                        </p:tgtEl>
                                        <p:attrNameLst>
                                          <p:attrName>ppt_w</p:attrName>
                                        </p:attrNameLst>
                                      </p:cBhvr>
                                      <p:tavLst>
                                        <p:tav tm="0">
                                          <p:val>
                                            <p:fltVal val="0"/>
                                          </p:val>
                                        </p:tav>
                                        <p:tav tm="100000">
                                          <p:val>
                                            <p:strVal val="#ppt_w"/>
                                          </p:val>
                                        </p:tav>
                                      </p:tavLst>
                                    </p:anim>
                                    <p:anim calcmode="lin" valueType="num">
                                      <p:cBhvr>
                                        <p:cTn id="20" dur="2000" fill="hold"/>
                                        <p:tgtEl>
                                          <p:spTgt spid="61"/>
                                        </p:tgtEl>
                                        <p:attrNameLst>
                                          <p:attrName>ppt_h</p:attrName>
                                        </p:attrNameLst>
                                      </p:cBhvr>
                                      <p:tavLst>
                                        <p:tav tm="0">
                                          <p:val>
                                            <p:fltVal val="0"/>
                                          </p:val>
                                        </p:tav>
                                        <p:tav tm="100000">
                                          <p:val>
                                            <p:strVal val="#ppt_h"/>
                                          </p:val>
                                        </p:tav>
                                      </p:tavLst>
                                    </p:anim>
                                    <p:animEffect transition="in" filter="fade">
                                      <p:cBhvr>
                                        <p:cTn id="21" dur="2000"/>
                                        <p:tgtEl>
                                          <p:spTgt spid="61"/>
                                        </p:tgtEl>
                                      </p:cBhvr>
                                    </p:animEffect>
                                  </p:childTnLst>
                                </p:cTn>
                              </p:par>
                            </p:childTnLst>
                          </p:cTn>
                        </p:par>
                        <p:par>
                          <p:cTn id="22" fill="hold">
                            <p:stCondLst>
                              <p:cond delay="60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2000" fill="hold"/>
                                        <p:tgtEl>
                                          <p:spTgt spid="13"/>
                                        </p:tgtEl>
                                        <p:attrNameLst>
                                          <p:attrName>ppt_w</p:attrName>
                                        </p:attrNameLst>
                                      </p:cBhvr>
                                      <p:tavLst>
                                        <p:tav tm="0">
                                          <p:val>
                                            <p:fltVal val="0"/>
                                          </p:val>
                                        </p:tav>
                                        <p:tav tm="100000">
                                          <p:val>
                                            <p:strVal val="#ppt_w"/>
                                          </p:val>
                                        </p:tav>
                                      </p:tavLst>
                                    </p:anim>
                                    <p:anim calcmode="lin" valueType="num">
                                      <p:cBhvr>
                                        <p:cTn id="26" dur="2000" fill="hold"/>
                                        <p:tgtEl>
                                          <p:spTgt spid="13"/>
                                        </p:tgtEl>
                                        <p:attrNameLst>
                                          <p:attrName>ppt_h</p:attrName>
                                        </p:attrNameLst>
                                      </p:cBhvr>
                                      <p:tavLst>
                                        <p:tav tm="0">
                                          <p:val>
                                            <p:fltVal val="0"/>
                                          </p:val>
                                        </p:tav>
                                        <p:tav tm="100000">
                                          <p:val>
                                            <p:strVal val="#ppt_h"/>
                                          </p:val>
                                        </p:tav>
                                      </p:tavLst>
                                    </p:anim>
                                    <p:animEffect transition="in" filter="fade">
                                      <p:cBhvr>
                                        <p:cTn id="27" dur="2000"/>
                                        <p:tgtEl>
                                          <p:spTgt spid="13"/>
                                        </p:tgtEl>
                                      </p:cBhvr>
                                    </p:animEffect>
                                  </p:childTnLst>
                                </p:cTn>
                              </p:par>
                            </p:childTnLst>
                          </p:cTn>
                        </p:par>
                        <p:par>
                          <p:cTn id="28" fill="hold">
                            <p:stCondLst>
                              <p:cond delay="8000"/>
                            </p:stCondLst>
                            <p:childTnLst>
                              <p:par>
                                <p:cTn id="29" presetID="53" presetClass="entr" presetSubtype="16"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 calcmode="lin" valueType="num">
                                      <p:cBhvr>
                                        <p:cTn id="31" dur="2000" fill="hold"/>
                                        <p:tgtEl>
                                          <p:spTgt spid="68"/>
                                        </p:tgtEl>
                                        <p:attrNameLst>
                                          <p:attrName>ppt_w</p:attrName>
                                        </p:attrNameLst>
                                      </p:cBhvr>
                                      <p:tavLst>
                                        <p:tav tm="0">
                                          <p:val>
                                            <p:fltVal val="0"/>
                                          </p:val>
                                        </p:tav>
                                        <p:tav tm="100000">
                                          <p:val>
                                            <p:strVal val="#ppt_w"/>
                                          </p:val>
                                        </p:tav>
                                      </p:tavLst>
                                    </p:anim>
                                    <p:anim calcmode="lin" valueType="num">
                                      <p:cBhvr>
                                        <p:cTn id="32" dur="2000" fill="hold"/>
                                        <p:tgtEl>
                                          <p:spTgt spid="68"/>
                                        </p:tgtEl>
                                        <p:attrNameLst>
                                          <p:attrName>ppt_h</p:attrName>
                                        </p:attrNameLst>
                                      </p:cBhvr>
                                      <p:tavLst>
                                        <p:tav tm="0">
                                          <p:val>
                                            <p:fltVal val="0"/>
                                          </p:val>
                                        </p:tav>
                                        <p:tav tm="100000">
                                          <p:val>
                                            <p:strVal val="#ppt_h"/>
                                          </p:val>
                                        </p:tav>
                                      </p:tavLst>
                                    </p:anim>
                                    <p:animEffect transition="in" filter="fade">
                                      <p:cBhvr>
                                        <p:cTn id="33" dur="2000"/>
                                        <p:tgtEl>
                                          <p:spTgt spid="68"/>
                                        </p:tgtEl>
                                      </p:cBhvr>
                                    </p:animEffect>
                                  </p:childTnLst>
                                </p:cTn>
                              </p:par>
                            </p:childTnLst>
                          </p:cTn>
                        </p:par>
                        <p:par>
                          <p:cTn id="34" fill="hold">
                            <p:stCondLst>
                              <p:cond delay="100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2000" fill="hold"/>
                                        <p:tgtEl>
                                          <p:spTgt spid="14"/>
                                        </p:tgtEl>
                                        <p:attrNameLst>
                                          <p:attrName>ppt_w</p:attrName>
                                        </p:attrNameLst>
                                      </p:cBhvr>
                                      <p:tavLst>
                                        <p:tav tm="0">
                                          <p:val>
                                            <p:fltVal val="0"/>
                                          </p:val>
                                        </p:tav>
                                        <p:tav tm="100000">
                                          <p:val>
                                            <p:strVal val="#ppt_w"/>
                                          </p:val>
                                        </p:tav>
                                      </p:tavLst>
                                    </p:anim>
                                    <p:anim calcmode="lin" valueType="num">
                                      <p:cBhvr>
                                        <p:cTn id="38" dur="2000" fill="hold"/>
                                        <p:tgtEl>
                                          <p:spTgt spid="14"/>
                                        </p:tgtEl>
                                        <p:attrNameLst>
                                          <p:attrName>ppt_h</p:attrName>
                                        </p:attrNameLst>
                                      </p:cBhvr>
                                      <p:tavLst>
                                        <p:tav tm="0">
                                          <p:val>
                                            <p:fltVal val="0"/>
                                          </p:val>
                                        </p:tav>
                                        <p:tav tm="100000">
                                          <p:val>
                                            <p:strVal val="#ppt_h"/>
                                          </p:val>
                                        </p:tav>
                                      </p:tavLst>
                                    </p:anim>
                                    <p:animEffect transition="in" filter="fade">
                                      <p:cBhvr>
                                        <p:cTn id="39" dur="2000"/>
                                        <p:tgtEl>
                                          <p:spTgt spid="14"/>
                                        </p:tgtEl>
                                      </p:cBhvr>
                                    </p:animEffect>
                                  </p:childTnLst>
                                </p:cTn>
                              </p:par>
                            </p:childTnLst>
                          </p:cTn>
                        </p:par>
                        <p:par>
                          <p:cTn id="40" fill="hold">
                            <p:stCondLst>
                              <p:cond delay="12000"/>
                            </p:stCondLst>
                            <p:childTnLst>
                              <p:par>
                                <p:cTn id="41" presetID="53" presetClass="entr" presetSubtype="16"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p:cTn id="43" dur="2000" fill="hold"/>
                                        <p:tgtEl>
                                          <p:spTgt spid="28"/>
                                        </p:tgtEl>
                                        <p:attrNameLst>
                                          <p:attrName>ppt_w</p:attrName>
                                        </p:attrNameLst>
                                      </p:cBhvr>
                                      <p:tavLst>
                                        <p:tav tm="0">
                                          <p:val>
                                            <p:fltVal val="0"/>
                                          </p:val>
                                        </p:tav>
                                        <p:tav tm="100000">
                                          <p:val>
                                            <p:strVal val="#ppt_w"/>
                                          </p:val>
                                        </p:tav>
                                      </p:tavLst>
                                    </p:anim>
                                    <p:anim calcmode="lin" valueType="num">
                                      <p:cBhvr>
                                        <p:cTn id="44" dur="2000" fill="hold"/>
                                        <p:tgtEl>
                                          <p:spTgt spid="28"/>
                                        </p:tgtEl>
                                        <p:attrNameLst>
                                          <p:attrName>ppt_h</p:attrName>
                                        </p:attrNameLst>
                                      </p:cBhvr>
                                      <p:tavLst>
                                        <p:tav tm="0">
                                          <p:val>
                                            <p:fltVal val="0"/>
                                          </p:val>
                                        </p:tav>
                                        <p:tav tm="100000">
                                          <p:val>
                                            <p:strVal val="#ppt_h"/>
                                          </p:val>
                                        </p:tav>
                                      </p:tavLst>
                                    </p:anim>
                                    <p:animEffect transition="in" filter="fade">
                                      <p:cBhvr>
                                        <p:cTn id="45" dur="2000"/>
                                        <p:tgtEl>
                                          <p:spTgt spid="28"/>
                                        </p:tgtEl>
                                      </p:cBhvr>
                                    </p:animEffect>
                                  </p:childTnLst>
                                </p:cTn>
                              </p:par>
                            </p:childTnLst>
                          </p:cTn>
                        </p:par>
                        <p:par>
                          <p:cTn id="46" fill="hold">
                            <p:stCondLst>
                              <p:cond delay="14000"/>
                            </p:stCondLst>
                            <p:childTnLst>
                              <p:par>
                                <p:cTn id="47" presetID="53" presetClass="entr" presetSubtype="16"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2000" fill="hold"/>
                                        <p:tgtEl>
                                          <p:spTgt spid="15"/>
                                        </p:tgtEl>
                                        <p:attrNameLst>
                                          <p:attrName>ppt_w</p:attrName>
                                        </p:attrNameLst>
                                      </p:cBhvr>
                                      <p:tavLst>
                                        <p:tav tm="0">
                                          <p:val>
                                            <p:fltVal val="0"/>
                                          </p:val>
                                        </p:tav>
                                        <p:tav tm="100000">
                                          <p:val>
                                            <p:strVal val="#ppt_w"/>
                                          </p:val>
                                        </p:tav>
                                      </p:tavLst>
                                    </p:anim>
                                    <p:anim calcmode="lin" valueType="num">
                                      <p:cBhvr>
                                        <p:cTn id="50" dur="2000" fill="hold"/>
                                        <p:tgtEl>
                                          <p:spTgt spid="15"/>
                                        </p:tgtEl>
                                        <p:attrNameLst>
                                          <p:attrName>ppt_h</p:attrName>
                                        </p:attrNameLst>
                                      </p:cBhvr>
                                      <p:tavLst>
                                        <p:tav tm="0">
                                          <p:val>
                                            <p:fltVal val="0"/>
                                          </p:val>
                                        </p:tav>
                                        <p:tav tm="100000">
                                          <p:val>
                                            <p:strVal val="#ppt_h"/>
                                          </p:val>
                                        </p:tav>
                                      </p:tavLst>
                                    </p:anim>
                                    <p:animEffect transition="in" filter="fade">
                                      <p:cBhvr>
                                        <p:cTn id="51" dur="2000"/>
                                        <p:tgtEl>
                                          <p:spTgt spid="15"/>
                                        </p:tgtEl>
                                      </p:cBhvr>
                                    </p:animEffect>
                                  </p:childTnLst>
                                </p:cTn>
                              </p:par>
                            </p:childTnLst>
                          </p:cTn>
                        </p:par>
                        <p:par>
                          <p:cTn id="52" fill="hold">
                            <p:stCondLst>
                              <p:cond delay="16000"/>
                            </p:stCondLst>
                            <p:childTnLst>
                              <p:par>
                                <p:cTn id="53" presetID="53" presetClass="entr" presetSubtype="16" fill="hold" nodeType="after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p:cTn id="55" dur="2000" fill="hold"/>
                                        <p:tgtEl>
                                          <p:spTgt spid="42"/>
                                        </p:tgtEl>
                                        <p:attrNameLst>
                                          <p:attrName>ppt_w</p:attrName>
                                        </p:attrNameLst>
                                      </p:cBhvr>
                                      <p:tavLst>
                                        <p:tav tm="0">
                                          <p:val>
                                            <p:fltVal val="0"/>
                                          </p:val>
                                        </p:tav>
                                        <p:tav tm="100000">
                                          <p:val>
                                            <p:strVal val="#ppt_w"/>
                                          </p:val>
                                        </p:tav>
                                      </p:tavLst>
                                    </p:anim>
                                    <p:anim calcmode="lin" valueType="num">
                                      <p:cBhvr>
                                        <p:cTn id="56" dur="2000" fill="hold"/>
                                        <p:tgtEl>
                                          <p:spTgt spid="42"/>
                                        </p:tgtEl>
                                        <p:attrNameLst>
                                          <p:attrName>ppt_h</p:attrName>
                                        </p:attrNameLst>
                                      </p:cBhvr>
                                      <p:tavLst>
                                        <p:tav tm="0">
                                          <p:val>
                                            <p:fltVal val="0"/>
                                          </p:val>
                                        </p:tav>
                                        <p:tav tm="100000">
                                          <p:val>
                                            <p:strVal val="#ppt_h"/>
                                          </p:val>
                                        </p:tav>
                                      </p:tavLst>
                                    </p:anim>
                                    <p:animEffect transition="in" filter="fade">
                                      <p:cBhvr>
                                        <p:cTn id="57" dur="2000"/>
                                        <p:tgtEl>
                                          <p:spTgt spid="42"/>
                                        </p:tgtEl>
                                      </p:cBhvr>
                                    </p:animEffect>
                                  </p:childTnLst>
                                </p:cTn>
                              </p:par>
                            </p:childTnLst>
                          </p:cTn>
                        </p:par>
                        <p:par>
                          <p:cTn id="58" fill="hold">
                            <p:stCondLst>
                              <p:cond delay="18000"/>
                            </p:stCondLst>
                            <p:childTnLst>
                              <p:par>
                                <p:cTn id="59" presetID="53" presetClass="entr" presetSubtype="16"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2000" fill="hold"/>
                                        <p:tgtEl>
                                          <p:spTgt spid="16"/>
                                        </p:tgtEl>
                                        <p:attrNameLst>
                                          <p:attrName>ppt_w</p:attrName>
                                        </p:attrNameLst>
                                      </p:cBhvr>
                                      <p:tavLst>
                                        <p:tav tm="0">
                                          <p:val>
                                            <p:fltVal val="0"/>
                                          </p:val>
                                        </p:tav>
                                        <p:tav tm="100000">
                                          <p:val>
                                            <p:strVal val="#ppt_w"/>
                                          </p:val>
                                        </p:tav>
                                      </p:tavLst>
                                    </p:anim>
                                    <p:anim calcmode="lin" valueType="num">
                                      <p:cBhvr>
                                        <p:cTn id="62" dur="2000" fill="hold"/>
                                        <p:tgtEl>
                                          <p:spTgt spid="16"/>
                                        </p:tgtEl>
                                        <p:attrNameLst>
                                          <p:attrName>ppt_h</p:attrName>
                                        </p:attrNameLst>
                                      </p:cBhvr>
                                      <p:tavLst>
                                        <p:tav tm="0">
                                          <p:val>
                                            <p:fltVal val="0"/>
                                          </p:val>
                                        </p:tav>
                                        <p:tav tm="100000">
                                          <p:val>
                                            <p:strVal val="#ppt_h"/>
                                          </p:val>
                                        </p:tav>
                                      </p:tavLst>
                                    </p:anim>
                                    <p:animEffect transition="in" filter="fade">
                                      <p:cBhvr>
                                        <p:cTn id="63" dur="2000"/>
                                        <p:tgtEl>
                                          <p:spTgt spid="16"/>
                                        </p:tgtEl>
                                      </p:cBhvr>
                                    </p:animEffect>
                                  </p:childTnLst>
                                </p:cTn>
                              </p:par>
                            </p:childTnLst>
                          </p:cTn>
                        </p:par>
                        <p:par>
                          <p:cTn id="64" fill="hold">
                            <p:stCondLst>
                              <p:cond delay="20000"/>
                            </p:stCondLst>
                            <p:childTnLst>
                              <p:par>
                                <p:cTn id="65" presetID="53" presetClass="entr" presetSubtype="16" fill="hold" nodeType="afterEffect">
                                  <p:stCondLst>
                                    <p:cond delay="0"/>
                                  </p:stCondLst>
                                  <p:childTnLst>
                                    <p:set>
                                      <p:cBhvr>
                                        <p:cTn id="66" dur="1" fill="hold">
                                          <p:stCondLst>
                                            <p:cond delay="0"/>
                                          </p:stCondLst>
                                        </p:cTn>
                                        <p:tgtEl>
                                          <p:spTgt spid="112"/>
                                        </p:tgtEl>
                                        <p:attrNameLst>
                                          <p:attrName>style.visibility</p:attrName>
                                        </p:attrNameLst>
                                      </p:cBhvr>
                                      <p:to>
                                        <p:strVal val="visible"/>
                                      </p:to>
                                    </p:set>
                                    <p:anim calcmode="lin" valueType="num">
                                      <p:cBhvr>
                                        <p:cTn id="67" dur="2000" fill="hold"/>
                                        <p:tgtEl>
                                          <p:spTgt spid="112"/>
                                        </p:tgtEl>
                                        <p:attrNameLst>
                                          <p:attrName>ppt_w</p:attrName>
                                        </p:attrNameLst>
                                      </p:cBhvr>
                                      <p:tavLst>
                                        <p:tav tm="0">
                                          <p:val>
                                            <p:fltVal val="0"/>
                                          </p:val>
                                        </p:tav>
                                        <p:tav tm="100000">
                                          <p:val>
                                            <p:strVal val="#ppt_w"/>
                                          </p:val>
                                        </p:tav>
                                      </p:tavLst>
                                    </p:anim>
                                    <p:anim calcmode="lin" valueType="num">
                                      <p:cBhvr>
                                        <p:cTn id="68" dur="2000" fill="hold"/>
                                        <p:tgtEl>
                                          <p:spTgt spid="112"/>
                                        </p:tgtEl>
                                        <p:attrNameLst>
                                          <p:attrName>ppt_h</p:attrName>
                                        </p:attrNameLst>
                                      </p:cBhvr>
                                      <p:tavLst>
                                        <p:tav tm="0">
                                          <p:val>
                                            <p:fltVal val="0"/>
                                          </p:val>
                                        </p:tav>
                                        <p:tav tm="100000">
                                          <p:val>
                                            <p:strVal val="#ppt_h"/>
                                          </p:val>
                                        </p:tav>
                                      </p:tavLst>
                                    </p:anim>
                                    <p:animEffect transition="in" filter="fade">
                                      <p:cBhvr>
                                        <p:cTn id="69" dur="2000"/>
                                        <p:tgtEl>
                                          <p:spTgt spid="112"/>
                                        </p:tgtEl>
                                      </p:cBhvr>
                                    </p:animEffect>
                                  </p:childTnLst>
                                </p:cTn>
                              </p:par>
                            </p:childTnLst>
                          </p:cTn>
                        </p:par>
                        <p:par>
                          <p:cTn id="70" fill="hold">
                            <p:stCondLst>
                              <p:cond delay="22000"/>
                            </p:stCondLst>
                            <p:childTnLst>
                              <p:par>
                                <p:cTn id="71" presetID="53" presetClass="entr" presetSubtype="16"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p:cTn id="73" dur="2000" fill="hold"/>
                                        <p:tgtEl>
                                          <p:spTgt spid="46"/>
                                        </p:tgtEl>
                                        <p:attrNameLst>
                                          <p:attrName>ppt_w</p:attrName>
                                        </p:attrNameLst>
                                      </p:cBhvr>
                                      <p:tavLst>
                                        <p:tav tm="0">
                                          <p:val>
                                            <p:fltVal val="0"/>
                                          </p:val>
                                        </p:tav>
                                        <p:tav tm="100000">
                                          <p:val>
                                            <p:strVal val="#ppt_w"/>
                                          </p:val>
                                        </p:tav>
                                      </p:tavLst>
                                    </p:anim>
                                    <p:anim calcmode="lin" valueType="num">
                                      <p:cBhvr>
                                        <p:cTn id="74" dur="2000" fill="hold"/>
                                        <p:tgtEl>
                                          <p:spTgt spid="46"/>
                                        </p:tgtEl>
                                        <p:attrNameLst>
                                          <p:attrName>ppt_h</p:attrName>
                                        </p:attrNameLst>
                                      </p:cBhvr>
                                      <p:tavLst>
                                        <p:tav tm="0">
                                          <p:val>
                                            <p:fltVal val="0"/>
                                          </p:val>
                                        </p:tav>
                                        <p:tav tm="100000">
                                          <p:val>
                                            <p:strVal val="#ppt_h"/>
                                          </p:val>
                                        </p:tav>
                                      </p:tavLst>
                                    </p:anim>
                                    <p:animEffect transition="in" filter="fade">
                                      <p:cBhvr>
                                        <p:cTn id="75" dur="2000"/>
                                        <p:tgtEl>
                                          <p:spTgt spid="46"/>
                                        </p:tgtEl>
                                      </p:cBhvr>
                                    </p:animEffect>
                                  </p:childTnLst>
                                </p:cTn>
                              </p:par>
                            </p:childTnLst>
                          </p:cTn>
                        </p:par>
                        <p:par>
                          <p:cTn id="76" fill="hold">
                            <p:stCondLst>
                              <p:cond delay="24000"/>
                            </p:stCondLst>
                            <p:childTnLst>
                              <p:par>
                                <p:cTn id="77" presetID="53" presetClass="entr" presetSubtype="16"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2000" fill="hold"/>
                                        <p:tgtEl>
                                          <p:spTgt spid="17"/>
                                        </p:tgtEl>
                                        <p:attrNameLst>
                                          <p:attrName>ppt_w</p:attrName>
                                        </p:attrNameLst>
                                      </p:cBhvr>
                                      <p:tavLst>
                                        <p:tav tm="0">
                                          <p:val>
                                            <p:fltVal val="0"/>
                                          </p:val>
                                        </p:tav>
                                        <p:tav tm="100000">
                                          <p:val>
                                            <p:strVal val="#ppt_w"/>
                                          </p:val>
                                        </p:tav>
                                      </p:tavLst>
                                    </p:anim>
                                    <p:anim calcmode="lin" valueType="num">
                                      <p:cBhvr>
                                        <p:cTn id="80" dur="2000" fill="hold"/>
                                        <p:tgtEl>
                                          <p:spTgt spid="17"/>
                                        </p:tgtEl>
                                        <p:attrNameLst>
                                          <p:attrName>ppt_h</p:attrName>
                                        </p:attrNameLst>
                                      </p:cBhvr>
                                      <p:tavLst>
                                        <p:tav tm="0">
                                          <p:val>
                                            <p:fltVal val="0"/>
                                          </p:val>
                                        </p:tav>
                                        <p:tav tm="100000">
                                          <p:val>
                                            <p:strVal val="#ppt_h"/>
                                          </p:val>
                                        </p:tav>
                                      </p:tavLst>
                                    </p:anim>
                                    <p:animEffect transition="in" filter="fade">
                                      <p:cBhvr>
                                        <p:cTn id="81" dur="2000"/>
                                        <p:tgtEl>
                                          <p:spTgt spid="17"/>
                                        </p:tgtEl>
                                      </p:cBhvr>
                                    </p:animEffect>
                                  </p:childTnLst>
                                </p:cTn>
                              </p:par>
                            </p:childTnLst>
                          </p:cTn>
                        </p:par>
                        <p:par>
                          <p:cTn id="82" fill="hold">
                            <p:stCondLst>
                              <p:cond delay="26000"/>
                            </p:stCondLst>
                            <p:childTnLst>
                              <p:par>
                                <p:cTn id="83" presetID="53" presetClass="entr" presetSubtype="16" fill="hold" nodeType="afterEffect">
                                  <p:stCondLst>
                                    <p:cond delay="0"/>
                                  </p:stCondLst>
                                  <p:childTnLst>
                                    <p:set>
                                      <p:cBhvr>
                                        <p:cTn id="84" dur="1" fill="hold">
                                          <p:stCondLst>
                                            <p:cond delay="0"/>
                                          </p:stCondLst>
                                        </p:cTn>
                                        <p:tgtEl>
                                          <p:spTgt spid="117"/>
                                        </p:tgtEl>
                                        <p:attrNameLst>
                                          <p:attrName>style.visibility</p:attrName>
                                        </p:attrNameLst>
                                      </p:cBhvr>
                                      <p:to>
                                        <p:strVal val="visible"/>
                                      </p:to>
                                    </p:set>
                                    <p:anim calcmode="lin" valueType="num">
                                      <p:cBhvr>
                                        <p:cTn id="85" dur="2000" fill="hold"/>
                                        <p:tgtEl>
                                          <p:spTgt spid="117"/>
                                        </p:tgtEl>
                                        <p:attrNameLst>
                                          <p:attrName>ppt_w</p:attrName>
                                        </p:attrNameLst>
                                      </p:cBhvr>
                                      <p:tavLst>
                                        <p:tav tm="0">
                                          <p:val>
                                            <p:fltVal val="0"/>
                                          </p:val>
                                        </p:tav>
                                        <p:tav tm="100000">
                                          <p:val>
                                            <p:strVal val="#ppt_w"/>
                                          </p:val>
                                        </p:tav>
                                      </p:tavLst>
                                    </p:anim>
                                    <p:anim calcmode="lin" valueType="num">
                                      <p:cBhvr>
                                        <p:cTn id="86" dur="2000" fill="hold"/>
                                        <p:tgtEl>
                                          <p:spTgt spid="117"/>
                                        </p:tgtEl>
                                        <p:attrNameLst>
                                          <p:attrName>ppt_h</p:attrName>
                                        </p:attrNameLst>
                                      </p:cBhvr>
                                      <p:tavLst>
                                        <p:tav tm="0">
                                          <p:val>
                                            <p:fltVal val="0"/>
                                          </p:val>
                                        </p:tav>
                                        <p:tav tm="100000">
                                          <p:val>
                                            <p:strVal val="#ppt_h"/>
                                          </p:val>
                                        </p:tav>
                                      </p:tavLst>
                                    </p:anim>
                                    <p:animEffect transition="in" filter="fade">
                                      <p:cBhvr>
                                        <p:cTn id="87" dur="2000"/>
                                        <p:tgtEl>
                                          <p:spTgt spid="117"/>
                                        </p:tgtEl>
                                      </p:cBhvr>
                                    </p:animEffect>
                                  </p:childTnLst>
                                </p:cTn>
                              </p:par>
                            </p:childTnLst>
                          </p:cTn>
                        </p:par>
                        <p:par>
                          <p:cTn id="88" fill="hold">
                            <p:stCondLst>
                              <p:cond delay="28000"/>
                            </p:stCondLst>
                            <p:childTnLst>
                              <p:par>
                                <p:cTn id="89" presetID="53" presetClass="entr" presetSubtype="16" fill="hold" nodeType="after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2000" fill="hold"/>
                                        <p:tgtEl>
                                          <p:spTgt spid="39"/>
                                        </p:tgtEl>
                                        <p:attrNameLst>
                                          <p:attrName>ppt_w</p:attrName>
                                        </p:attrNameLst>
                                      </p:cBhvr>
                                      <p:tavLst>
                                        <p:tav tm="0">
                                          <p:val>
                                            <p:fltVal val="0"/>
                                          </p:val>
                                        </p:tav>
                                        <p:tav tm="100000">
                                          <p:val>
                                            <p:strVal val="#ppt_w"/>
                                          </p:val>
                                        </p:tav>
                                      </p:tavLst>
                                    </p:anim>
                                    <p:anim calcmode="lin" valueType="num">
                                      <p:cBhvr>
                                        <p:cTn id="92" dur="2000" fill="hold"/>
                                        <p:tgtEl>
                                          <p:spTgt spid="39"/>
                                        </p:tgtEl>
                                        <p:attrNameLst>
                                          <p:attrName>ppt_h</p:attrName>
                                        </p:attrNameLst>
                                      </p:cBhvr>
                                      <p:tavLst>
                                        <p:tav tm="0">
                                          <p:val>
                                            <p:fltVal val="0"/>
                                          </p:val>
                                        </p:tav>
                                        <p:tav tm="100000">
                                          <p:val>
                                            <p:strVal val="#ppt_h"/>
                                          </p:val>
                                        </p:tav>
                                      </p:tavLst>
                                    </p:anim>
                                    <p:animEffect transition="in" filter="fade">
                                      <p:cBhvr>
                                        <p:cTn id="93" dur="2000"/>
                                        <p:tgtEl>
                                          <p:spTgt spid="39"/>
                                        </p:tgtEl>
                                      </p:cBhvr>
                                    </p:animEffect>
                                  </p:childTnLst>
                                </p:cTn>
                              </p:par>
                            </p:childTnLst>
                          </p:cTn>
                        </p:par>
                        <p:par>
                          <p:cTn id="94" fill="hold">
                            <p:stCondLst>
                              <p:cond delay="3000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2000" fill="hold"/>
                                        <p:tgtEl>
                                          <p:spTgt spid="18"/>
                                        </p:tgtEl>
                                        <p:attrNameLst>
                                          <p:attrName>ppt_w</p:attrName>
                                        </p:attrNameLst>
                                      </p:cBhvr>
                                      <p:tavLst>
                                        <p:tav tm="0">
                                          <p:val>
                                            <p:fltVal val="0"/>
                                          </p:val>
                                        </p:tav>
                                        <p:tav tm="100000">
                                          <p:val>
                                            <p:strVal val="#ppt_w"/>
                                          </p:val>
                                        </p:tav>
                                      </p:tavLst>
                                    </p:anim>
                                    <p:anim calcmode="lin" valueType="num">
                                      <p:cBhvr>
                                        <p:cTn id="98" dur="2000" fill="hold"/>
                                        <p:tgtEl>
                                          <p:spTgt spid="18"/>
                                        </p:tgtEl>
                                        <p:attrNameLst>
                                          <p:attrName>ppt_h</p:attrName>
                                        </p:attrNameLst>
                                      </p:cBhvr>
                                      <p:tavLst>
                                        <p:tav tm="0">
                                          <p:val>
                                            <p:fltVal val="0"/>
                                          </p:val>
                                        </p:tav>
                                        <p:tav tm="100000">
                                          <p:val>
                                            <p:strVal val="#ppt_h"/>
                                          </p:val>
                                        </p:tav>
                                      </p:tavLst>
                                    </p:anim>
                                    <p:animEffect transition="in" filter="fade">
                                      <p:cBhvr>
                                        <p:cTn id="99" dur="2000"/>
                                        <p:tgtEl>
                                          <p:spTgt spid="18"/>
                                        </p:tgtEl>
                                      </p:cBhvr>
                                    </p:animEffect>
                                  </p:childTnLst>
                                </p:cTn>
                              </p:par>
                            </p:childTnLst>
                          </p:cTn>
                        </p:par>
                        <p:par>
                          <p:cTn id="100" fill="hold">
                            <p:stCondLst>
                              <p:cond delay="32000"/>
                            </p:stCondLst>
                            <p:childTnLst>
                              <p:par>
                                <p:cTn id="101" presetID="53" presetClass="entr" presetSubtype="16" fill="hold" nodeType="afterEffect">
                                  <p:stCondLst>
                                    <p:cond delay="0"/>
                                  </p:stCondLst>
                                  <p:childTnLst>
                                    <p:set>
                                      <p:cBhvr>
                                        <p:cTn id="102" dur="1" fill="hold">
                                          <p:stCondLst>
                                            <p:cond delay="0"/>
                                          </p:stCondLst>
                                        </p:cTn>
                                        <p:tgtEl>
                                          <p:spTgt spid="118"/>
                                        </p:tgtEl>
                                        <p:attrNameLst>
                                          <p:attrName>style.visibility</p:attrName>
                                        </p:attrNameLst>
                                      </p:cBhvr>
                                      <p:to>
                                        <p:strVal val="visible"/>
                                      </p:to>
                                    </p:set>
                                    <p:anim calcmode="lin" valueType="num">
                                      <p:cBhvr>
                                        <p:cTn id="103" dur="2000" fill="hold"/>
                                        <p:tgtEl>
                                          <p:spTgt spid="118"/>
                                        </p:tgtEl>
                                        <p:attrNameLst>
                                          <p:attrName>ppt_w</p:attrName>
                                        </p:attrNameLst>
                                      </p:cBhvr>
                                      <p:tavLst>
                                        <p:tav tm="0">
                                          <p:val>
                                            <p:fltVal val="0"/>
                                          </p:val>
                                        </p:tav>
                                        <p:tav tm="100000">
                                          <p:val>
                                            <p:strVal val="#ppt_w"/>
                                          </p:val>
                                        </p:tav>
                                      </p:tavLst>
                                    </p:anim>
                                    <p:anim calcmode="lin" valueType="num">
                                      <p:cBhvr>
                                        <p:cTn id="104" dur="2000" fill="hold"/>
                                        <p:tgtEl>
                                          <p:spTgt spid="118"/>
                                        </p:tgtEl>
                                        <p:attrNameLst>
                                          <p:attrName>ppt_h</p:attrName>
                                        </p:attrNameLst>
                                      </p:cBhvr>
                                      <p:tavLst>
                                        <p:tav tm="0">
                                          <p:val>
                                            <p:fltVal val="0"/>
                                          </p:val>
                                        </p:tav>
                                        <p:tav tm="100000">
                                          <p:val>
                                            <p:strVal val="#ppt_h"/>
                                          </p:val>
                                        </p:tav>
                                      </p:tavLst>
                                    </p:anim>
                                    <p:animEffect transition="in" filter="fade">
                                      <p:cBhvr>
                                        <p:cTn id="105" dur="2000"/>
                                        <p:tgtEl>
                                          <p:spTgt spid="118"/>
                                        </p:tgtEl>
                                      </p:cBhvr>
                                    </p:animEffect>
                                  </p:childTnLst>
                                </p:cTn>
                              </p:par>
                            </p:childTnLst>
                          </p:cTn>
                        </p:par>
                        <p:par>
                          <p:cTn id="106" fill="hold">
                            <p:stCondLst>
                              <p:cond delay="34000"/>
                            </p:stCondLst>
                            <p:childTnLst>
                              <p:par>
                                <p:cTn id="107" presetID="53" presetClass="entr" presetSubtype="16" fill="hold" nodeType="afterEffect">
                                  <p:stCondLst>
                                    <p:cond delay="0"/>
                                  </p:stCondLst>
                                  <p:childTnLst>
                                    <p:set>
                                      <p:cBhvr>
                                        <p:cTn id="108" dur="1" fill="hold">
                                          <p:stCondLst>
                                            <p:cond delay="0"/>
                                          </p:stCondLst>
                                        </p:cTn>
                                        <p:tgtEl>
                                          <p:spTgt spid="106"/>
                                        </p:tgtEl>
                                        <p:attrNameLst>
                                          <p:attrName>style.visibility</p:attrName>
                                        </p:attrNameLst>
                                      </p:cBhvr>
                                      <p:to>
                                        <p:strVal val="visible"/>
                                      </p:to>
                                    </p:set>
                                    <p:anim calcmode="lin" valueType="num">
                                      <p:cBhvr>
                                        <p:cTn id="109" dur="2000" fill="hold"/>
                                        <p:tgtEl>
                                          <p:spTgt spid="106"/>
                                        </p:tgtEl>
                                        <p:attrNameLst>
                                          <p:attrName>ppt_w</p:attrName>
                                        </p:attrNameLst>
                                      </p:cBhvr>
                                      <p:tavLst>
                                        <p:tav tm="0">
                                          <p:val>
                                            <p:fltVal val="0"/>
                                          </p:val>
                                        </p:tav>
                                        <p:tav tm="100000">
                                          <p:val>
                                            <p:strVal val="#ppt_w"/>
                                          </p:val>
                                        </p:tav>
                                      </p:tavLst>
                                    </p:anim>
                                    <p:anim calcmode="lin" valueType="num">
                                      <p:cBhvr>
                                        <p:cTn id="110" dur="2000" fill="hold"/>
                                        <p:tgtEl>
                                          <p:spTgt spid="106"/>
                                        </p:tgtEl>
                                        <p:attrNameLst>
                                          <p:attrName>ppt_h</p:attrName>
                                        </p:attrNameLst>
                                      </p:cBhvr>
                                      <p:tavLst>
                                        <p:tav tm="0">
                                          <p:val>
                                            <p:fltVal val="0"/>
                                          </p:val>
                                        </p:tav>
                                        <p:tav tm="100000">
                                          <p:val>
                                            <p:strVal val="#ppt_h"/>
                                          </p:val>
                                        </p:tav>
                                      </p:tavLst>
                                    </p:anim>
                                    <p:animEffect transition="in" filter="fade">
                                      <p:cBhvr>
                                        <p:cTn id="111" dur="2000"/>
                                        <p:tgtEl>
                                          <p:spTgt spid="106"/>
                                        </p:tgtEl>
                                      </p:cBhvr>
                                    </p:animEffect>
                                  </p:childTnLst>
                                </p:cTn>
                              </p:par>
                            </p:childTnLst>
                          </p:cTn>
                        </p:par>
                        <p:par>
                          <p:cTn id="112" fill="hold">
                            <p:stCondLst>
                              <p:cond delay="36000"/>
                            </p:stCondLst>
                            <p:childTnLst>
                              <p:par>
                                <p:cTn id="113" presetID="53" presetClass="entr" presetSubtype="16" fill="hold" grpId="0" nodeType="after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p:cTn id="115" dur="2000" fill="hold"/>
                                        <p:tgtEl>
                                          <p:spTgt spid="20"/>
                                        </p:tgtEl>
                                        <p:attrNameLst>
                                          <p:attrName>ppt_w</p:attrName>
                                        </p:attrNameLst>
                                      </p:cBhvr>
                                      <p:tavLst>
                                        <p:tav tm="0">
                                          <p:val>
                                            <p:fltVal val="0"/>
                                          </p:val>
                                        </p:tav>
                                        <p:tav tm="100000">
                                          <p:val>
                                            <p:strVal val="#ppt_w"/>
                                          </p:val>
                                        </p:tav>
                                      </p:tavLst>
                                    </p:anim>
                                    <p:anim calcmode="lin" valueType="num">
                                      <p:cBhvr>
                                        <p:cTn id="116" dur="2000" fill="hold"/>
                                        <p:tgtEl>
                                          <p:spTgt spid="20"/>
                                        </p:tgtEl>
                                        <p:attrNameLst>
                                          <p:attrName>ppt_h</p:attrName>
                                        </p:attrNameLst>
                                      </p:cBhvr>
                                      <p:tavLst>
                                        <p:tav tm="0">
                                          <p:val>
                                            <p:fltVal val="0"/>
                                          </p:val>
                                        </p:tav>
                                        <p:tav tm="100000">
                                          <p:val>
                                            <p:strVal val="#ppt_h"/>
                                          </p:val>
                                        </p:tav>
                                      </p:tavLst>
                                    </p:anim>
                                    <p:animEffect transition="in" filter="fade">
                                      <p:cBhvr>
                                        <p:cTn id="117" dur="2000"/>
                                        <p:tgtEl>
                                          <p:spTgt spid="20"/>
                                        </p:tgtEl>
                                      </p:cBhvr>
                                    </p:animEffect>
                                  </p:childTnLst>
                                </p:cTn>
                              </p:par>
                            </p:childTnLst>
                          </p:cTn>
                        </p:par>
                        <p:par>
                          <p:cTn id="118" fill="hold">
                            <p:stCondLst>
                              <p:cond delay="38000"/>
                            </p:stCondLst>
                            <p:childTnLst>
                              <p:par>
                                <p:cTn id="119" presetID="53" presetClass="entr" presetSubtype="16" fill="hold" nodeType="afterEffect">
                                  <p:stCondLst>
                                    <p:cond delay="0"/>
                                  </p:stCondLst>
                                  <p:childTnLst>
                                    <p:set>
                                      <p:cBhvr>
                                        <p:cTn id="120" dur="1" fill="hold">
                                          <p:stCondLst>
                                            <p:cond delay="0"/>
                                          </p:stCondLst>
                                        </p:cTn>
                                        <p:tgtEl>
                                          <p:spTgt spid="119"/>
                                        </p:tgtEl>
                                        <p:attrNameLst>
                                          <p:attrName>style.visibility</p:attrName>
                                        </p:attrNameLst>
                                      </p:cBhvr>
                                      <p:to>
                                        <p:strVal val="visible"/>
                                      </p:to>
                                    </p:set>
                                    <p:anim calcmode="lin" valueType="num">
                                      <p:cBhvr>
                                        <p:cTn id="121" dur="2000" fill="hold"/>
                                        <p:tgtEl>
                                          <p:spTgt spid="119"/>
                                        </p:tgtEl>
                                        <p:attrNameLst>
                                          <p:attrName>ppt_w</p:attrName>
                                        </p:attrNameLst>
                                      </p:cBhvr>
                                      <p:tavLst>
                                        <p:tav tm="0">
                                          <p:val>
                                            <p:fltVal val="0"/>
                                          </p:val>
                                        </p:tav>
                                        <p:tav tm="100000">
                                          <p:val>
                                            <p:strVal val="#ppt_w"/>
                                          </p:val>
                                        </p:tav>
                                      </p:tavLst>
                                    </p:anim>
                                    <p:anim calcmode="lin" valueType="num">
                                      <p:cBhvr>
                                        <p:cTn id="122" dur="2000" fill="hold"/>
                                        <p:tgtEl>
                                          <p:spTgt spid="119"/>
                                        </p:tgtEl>
                                        <p:attrNameLst>
                                          <p:attrName>ppt_h</p:attrName>
                                        </p:attrNameLst>
                                      </p:cBhvr>
                                      <p:tavLst>
                                        <p:tav tm="0">
                                          <p:val>
                                            <p:fltVal val="0"/>
                                          </p:val>
                                        </p:tav>
                                        <p:tav tm="100000">
                                          <p:val>
                                            <p:strVal val="#ppt_h"/>
                                          </p:val>
                                        </p:tav>
                                      </p:tavLst>
                                    </p:anim>
                                    <p:animEffect transition="in" filter="fade">
                                      <p:cBhvr>
                                        <p:cTn id="123" dur="2000"/>
                                        <p:tgtEl>
                                          <p:spTgt spid="119"/>
                                        </p:tgtEl>
                                      </p:cBhvr>
                                    </p:animEffect>
                                  </p:childTnLst>
                                </p:cTn>
                              </p:par>
                            </p:childTnLst>
                          </p:cTn>
                        </p:par>
                        <p:par>
                          <p:cTn id="124" fill="hold">
                            <p:stCondLst>
                              <p:cond delay="40000"/>
                            </p:stCondLst>
                            <p:childTnLst>
                              <p:par>
                                <p:cTn id="125" presetID="53" presetClass="entr" presetSubtype="16" fill="hold" nodeType="afterEffect">
                                  <p:stCondLst>
                                    <p:cond delay="0"/>
                                  </p:stCondLst>
                                  <p:childTnLst>
                                    <p:set>
                                      <p:cBhvr>
                                        <p:cTn id="126" dur="1" fill="hold">
                                          <p:stCondLst>
                                            <p:cond delay="0"/>
                                          </p:stCondLst>
                                        </p:cTn>
                                        <p:tgtEl>
                                          <p:spTgt spid="100"/>
                                        </p:tgtEl>
                                        <p:attrNameLst>
                                          <p:attrName>style.visibility</p:attrName>
                                        </p:attrNameLst>
                                      </p:cBhvr>
                                      <p:to>
                                        <p:strVal val="visible"/>
                                      </p:to>
                                    </p:set>
                                    <p:anim calcmode="lin" valueType="num">
                                      <p:cBhvr>
                                        <p:cTn id="127" dur="500" fill="hold"/>
                                        <p:tgtEl>
                                          <p:spTgt spid="100"/>
                                        </p:tgtEl>
                                        <p:attrNameLst>
                                          <p:attrName>ppt_w</p:attrName>
                                        </p:attrNameLst>
                                      </p:cBhvr>
                                      <p:tavLst>
                                        <p:tav tm="0">
                                          <p:val>
                                            <p:fltVal val="0"/>
                                          </p:val>
                                        </p:tav>
                                        <p:tav tm="100000">
                                          <p:val>
                                            <p:strVal val="#ppt_w"/>
                                          </p:val>
                                        </p:tav>
                                      </p:tavLst>
                                    </p:anim>
                                    <p:anim calcmode="lin" valueType="num">
                                      <p:cBhvr>
                                        <p:cTn id="128" dur="500" fill="hold"/>
                                        <p:tgtEl>
                                          <p:spTgt spid="100"/>
                                        </p:tgtEl>
                                        <p:attrNameLst>
                                          <p:attrName>ppt_h</p:attrName>
                                        </p:attrNameLst>
                                      </p:cBhvr>
                                      <p:tavLst>
                                        <p:tav tm="0">
                                          <p:val>
                                            <p:fltVal val="0"/>
                                          </p:val>
                                        </p:tav>
                                        <p:tav tm="100000">
                                          <p:val>
                                            <p:strVal val="#ppt_h"/>
                                          </p:val>
                                        </p:tav>
                                      </p:tavLst>
                                    </p:anim>
                                    <p:animEffect transition="in" filter="fade">
                                      <p:cBhvr>
                                        <p:cTn id="129" dur="500"/>
                                        <p:tgtEl>
                                          <p:spTgt spid="100"/>
                                        </p:tgtEl>
                                      </p:cBhvr>
                                    </p:animEffect>
                                  </p:childTnLst>
                                </p:cTn>
                              </p:par>
                            </p:childTnLst>
                          </p:cTn>
                        </p:par>
                        <p:par>
                          <p:cTn id="130" fill="hold">
                            <p:stCondLst>
                              <p:cond delay="40500"/>
                            </p:stCondLst>
                            <p:childTnLst>
                              <p:par>
                                <p:cTn id="131" presetID="53" presetClass="entr" presetSubtype="16" fill="hold" grpId="0" nodeType="afterEffect">
                                  <p:stCondLst>
                                    <p:cond delay="0"/>
                                  </p:stCondLst>
                                  <p:childTnLst>
                                    <p:set>
                                      <p:cBhvr>
                                        <p:cTn id="132" dur="1" fill="hold">
                                          <p:stCondLst>
                                            <p:cond delay="0"/>
                                          </p:stCondLst>
                                        </p:cTn>
                                        <p:tgtEl>
                                          <p:spTgt spid="19"/>
                                        </p:tgtEl>
                                        <p:attrNameLst>
                                          <p:attrName>style.visibility</p:attrName>
                                        </p:attrNameLst>
                                      </p:cBhvr>
                                      <p:to>
                                        <p:strVal val="visible"/>
                                      </p:to>
                                    </p:set>
                                    <p:anim calcmode="lin" valueType="num">
                                      <p:cBhvr>
                                        <p:cTn id="133" dur="2000" fill="hold"/>
                                        <p:tgtEl>
                                          <p:spTgt spid="19"/>
                                        </p:tgtEl>
                                        <p:attrNameLst>
                                          <p:attrName>ppt_w</p:attrName>
                                        </p:attrNameLst>
                                      </p:cBhvr>
                                      <p:tavLst>
                                        <p:tav tm="0">
                                          <p:val>
                                            <p:fltVal val="0"/>
                                          </p:val>
                                        </p:tav>
                                        <p:tav tm="100000">
                                          <p:val>
                                            <p:strVal val="#ppt_w"/>
                                          </p:val>
                                        </p:tav>
                                      </p:tavLst>
                                    </p:anim>
                                    <p:anim calcmode="lin" valueType="num">
                                      <p:cBhvr>
                                        <p:cTn id="134" dur="2000" fill="hold"/>
                                        <p:tgtEl>
                                          <p:spTgt spid="19"/>
                                        </p:tgtEl>
                                        <p:attrNameLst>
                                          <p:attrName>ppt_h</p:attrName>
                                        </p:attrNameLst>
                                      </p:cBhvr>
                                      <p:tavLst>
                                        <p:tav tm="0">
                                          <p:val>
                                            <p:fltVal val="0"/>
                                          </p:val>
                                        </p:tav>
                                        <p:tav tm="100000">
                                          <p:val>
                                            <p:strVal val="#ppt_h"/>
                                          </p:val>
                                        </p:tav>
                                      </p:tavLst>
                                    </p:anim>
                                    <p:animEffect transition="in" filter="fade">
                                      <p:cBhvr>
                                        <p:cTn id="135" dur="2000"/>
                                        <p:tgtEl>
                                          <p:spTgt spid="19"/>
                                        </p:tgtEl>
                                      </p:cBhvr>
                                    </p:animEffect>
                                  </p:childTnLst>
                                </p:cTn>
                              </p:par>
                            </p:childTnLst>
                          </p:cTn>
                        </p:par>
                        <p:par>
                          <p:cTn id="136" fill="hold">
                            <p:stCondLst>
                              <p:cond delay="42500"/>
                            </p:stCondLst>
                            <p:childTnLst>
                              <p:par>
                                <p:cTn id="137" presetID="53" presetClass="entr" presetSubtype="16" fill="hold" nodeType="afterEffect">
                                  <p:stCondLst>
                                    <p:cond delay="0"/>
                                  </p:stCondLst>
                                  <p:childTnLst>
                                    <p:set>
                                      <p:cBhvr>
                                        <p:cTn id="138" dur="1" fill="hold">
                                          <p:stCondLst>
                                            <p:cond delay="0"/>
                                          </p:stCondLst>
                                        </p:cTn>
                                        <p:tgtEl>
                                          <p:spTgt spid="120"/>
                                        </p:tgtEl>
                                        <p:attrNameLst>
                                          <p:attrName>style.visibility</p:attrName>
                                        </p:attrNameLst>
                                      </p:cBhvr>
                                      <p:to>
                                        <p:strVal val="visible"/>
                                      </p:to>
                                    </p:set>
                                    <p:anim calcmode="lin" valueType="num">
                                      <p:cBhvr>
                                        <p:cTn id="139" dur="2000" fill="hold"/>
                                        <p:tgtEl>
                                          <p:spTgt spid="120"/>
                                        </p:tgtEl>
                                        <p:attrNameLst>
                                          <p:attrName>ppt_w</p:attrName>
                                        </p:attrNameLst>
                                      </p:cBhvr>
                                      <p:tavLst>
                                        <p:tav tm="0">
                                          <p:val>
                                            <p:fltVal val="0"/>
                                          </p:val>
                                        </p:tav>
                                        <p:tav tm="100000">
                                          <p:val>
                                            <p:strVal val="#ppt_w"/>
                                          </p:val>
                                        </p:tav>
                                      </p:tavLst>
                                    </p:anim>
                                    <p:anim calcmode="lin" valueType="num">
                                      <p:cBhvr>
                                        <p:cTn id="140" dur="2000" fill="hold"/>
                                        <p:tgtEl>
                                          <p:spTgt spid="120"/>
                                        </p:tgtEl>
                                        <p:attrNameLst>
                                          <p:attrName>ppt_h</p:attrName>
                                        </p:attrNameLst>
                                      </p:cBhvr>
                                      <p:tavLst>
                                        <p:tav tm="0">
                                          <p:val>
                                            <p:fltVal val="0"/>
                                          </p:val>
                                        </p:tav>
                                        <p:tav tm="100000">
                                          <p:val>
                                            <p:strVal val="#ppt_h"/>
                                          </p:val>
                                        </p:tav>
                                      </p:tavLst>
                                    </p:anim>
                                    <p:animEffect transition="in" filter="fade">
                                      <p:cBhvr>
                                        <p:cTn id="141" dur="2000"/>
                                        <p:tgtEl>
                                          <p:spTgt spid="120"/>
                                        </p:tgtEl>
                                      </p:cBhvr>
                                    </p:animEffect>
                                  </p:childTnLst>
                                </p:cTn>
                              </p:par>
                            </p:childTnLst>
                          </p:cTn>
                        </p:par>
                        <p:par>
                          <p:cTn id="142" fill="hold">
                            <p:stCondLst>
                              <p:cond delay="44500"/>
                            </p:stCondLst>
                            <p:childTnLst>
                              <p:par>
                                <p:cTn id="143" presetID="53" presetClass="entr" presetSubtype="16" fill="hold" nodeType="afterEffect">
                                  <p:stCondLst>
                                    <p:cond delay="0"/>
                                  </p:stCondLst>
                                  <p:childTnLst>
                                    <p:set>
                                      <p:cBhvr>
                                        <p:cTn id="144" dur="1" fill="hold">
                                          <p:stCondLst>
                                            <p:cond delay="0"/>
                                          </p:stCondLst>
                                        </p:cTn>
                                        <p:tgtEl>
                                          <p:spTgt spid="85"/>
                                        </p:tgtEl>
                                        <p:attrNameLst>
                                          <p:attrName>style.visibility</p:attrName>
                                        </p:attrNameLst>
                                      </p:cBhvr>
                                      <p:to>
                                        <p:strVal val="visible"/>
                                      </p:to>
                                    </p:set>
                                    <p:anim calcmode="lin" valueType="num">
                                      <p:cBhvr>
                                        <p:cTn id="145" dur="2000" fill="hold"/>
                                        <p:tgtEl>
                                          <p:spTgt spid="85"/>
                                        </p:tgtEl>
                                        <p:attrNameLst>
                                          <p:attrName>ppt_w</p:attrName>
                                        </p:attrNameLst>
                                      </p:cBhvr>
                                      <p:tavLst>
                                        <p:tav tm="0">
                                          <p:val>
                                            <p:fltVal val="0"/>
                                          </p:val>
                                        </p:tav>
                                        <p:tav tm="100000">
                                          <p:val>
                                            <p:strVal val="#ppt_w"/>
                                          </p:val>
                                        </p:tav>
                                      </p:tavLst>
                                    </p:anim>
                                    <p:anim calcmode="lin" valueType="num">
                                      <p:cBhvr>
                                        <p:cTn id="146" dur="2000" fill="hold"/>
                                        <p:tgtEl>
                                          <p:spTgt spid="85"/>
                                        </p:tgtEl>
                                        <p:attrNameLst>
                                          <p:attrName>ppt_h</p:attrName>
                                        </p:attrNameLst>
                                      </p:cBhvr>
                                      <p:tavLst>
                                        <p:tav tm="0">
                                          <p:val>
                                            <p:fltVal val="0"/>
                                          </p:val>
                                        </p:tav>
                                        <p:tav tm="100000">
                                          <p:val>
                                            <p:strVal val="#ppt_h"/>
                                          </p:val>
                                        </p:tav>
                                      </p:tavLst>
                                    </p:anim>
                                    <p:animEffect transition="in" filter="fade">
                                      <p:cBhvr>
                                        <p:cTn id="147" dur="2000"/>
                                        <p:tgtEl>
                                          <p:spTgt spid="85"/>
                                        </p:tgtEl>
                                      </p:cBhvr>
                                    </p:animEffect>
                                  </p:childTnLst>
                                </p:cTn>
                              </p:par>
                            </p:childTnLst>
                          </p:cTn>
                        </p:par>
                        <p:par>
                          <p:cTn id="148" fill="hold">
                            <p:stCondLst>
                              <p:cond delay="46500"/>
                            </p:stCondLst>
                            <p:childTnLst>
                              <p:par>
                                <p:cTn id="149" presetID="53" presetClass="entr" presetSubtype="16"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 calcmode="lin" valueType="num">
                                      <p:cBhvr>
                                        <p:cTn id="151" dur="2000" fill="hold"/>
                                        <p:tgtEl>
                                          <p:spTgt spid="21"/>
                                        </p:tgtEl>
                                        <p:attrNameLst>
                                          <p:attrName>ppt_w</p:attrName>
                                        </p:attrNameLst>
                                      </p:cBhvr>
                                      <p:tavLst>
                                        <p:tav tm="0">
                                          <p:val>
                                            <p:fltVal val="0"/>
                                          </p:val>
                                        </p:tav>
                                        <p:tav tm="100000">
                                          <p:val>
                                            <p:strVal val="#ppt_w"/>
                                          </p:val>
                                        </p:tav>
                                      </p:tavLst>
                                    </p:anim>
                                    <p:anim calcmode="lin" valueType="num">
                                      <p:cBhvr>
                                        <p:cTn id="152" dur="2000" fill="hold"/>
                                        <p:tgtEl>
                                          <p:spTgt spid="21"/>
                                        </p:tgtEl>
                                        <p:attrNameLst>
                                          <p:attrName>ppt_h</p:attrName>
                                        </p:attrNameLst>
                                      </p:cBhvr>
                                      <p:tavLst>
                                        <p:tav tm="0">
                                          <p:val>
                                            <p:fltVal val="0"/>
                                          </p:val>
                                        </p:tav>
                                        <p:tav tm="100000">
                                          <p:val>
                                            <p:strVal val="#ppt_h"/>
                                          </p:val>
                                        </p:tav>
                                      </p:tavLst>
                                    </p:anim>
                                    <p:animEffect transition="in" filter="fade">
                                      <p:cBhvr>
                                        <p:cTn id="153" dur="2000"/>
                                        <p:tgtEl>
                                          <p:spTgt spid="21"/>
                                        </p:tgtEl>
                                      </p:cBhvr>
                                    </p:animEffect>
                                  </p:childTnLst>
                                </p:cTn>
                              </p:par>
                            </p:childTnLst>
                          </p:cTn>
                        </p:par>
                        <p:par>
                          <p:cTn id="154" fill="hold">
                            <p:stCondLst>
                              <p:cond delay="48500"/>
                            </p:stCondLst>
                            <p:childTnLst>
                              <p:par>
                                <p:cTn id="155" presetID="53" presetClass="entr" presetSubtype="16" fill="hold" nodeType="afterEffect">
                                  <p:stCondLst>
                                    <p:cond delay="0"/>
                                  </p:stCondLst>
                                  <p:childTnLst>
                                    <p:set>
                                      <p:cBhvr>
                                        <p:cTn id="156" dur="1" fill="hold">
                                          <p:stCondLst>
                                            <p:cond delay="0"/>
                                          </p:stCondLst>
                                        </p:cTn>
                                        <p:tgtEl>
                                          <p:spTgt spid="121"/>
                                        </p:tgtEl>
                                        <p:attrNameLst>
                                          <p:attrName>style.visibility</p:attrName>
                                        </p:attrNameLst>
                                      </p:cBhvr>
                                      <p:to>
                                        <p:strVal val="visible"/>
                                      </p:to>
                                    </p:set>
                                    <p:anim calcmode="lin" valueType="num">
                                      <p:cBhvr>
                                        <p:cTn id="157" dur="2000" fill="hold"/>
                                        <p:tgtEl>
                                          <p:spTgt spid="121"/>
                                        </p:tgtEl>
                                        <p:attrNameLst>
                                          <p:attrName>ppt_w</p:attrName>
                                        </p:attrNameLst>
                                      </p:cBhvr>
                                      <p:tavLst>
                                        <p:tav tm="0">
                                          <p:val>
                                            <p:fltVal val="0"/>
                                          </p:val>
                                        </p:tav>
                                        <p:tav tm="100000">
                                          <p:val>
                                            <p:strVal val="#ppt_w"/>
                                          </p:val>
                                        </p:tav>
                                      </p:tavLst>
                                    </p:anim>
                                    <p:anim calcmode="lin" valueType="num">
                                      <p:cBhvr>
                                        <p:cTn id="158" dur="2000" fill="hold"/>
                                        <p:tgtEl>
                                          <p:spTgt spid="121"/>
                                        </p:tgtEl>
                                        <p:attrNameLst>
                                          <p:attrName>ppt_h</p:attrName>
                                        </p:attrNameLst>
                                      </p:cBhvr>
                                      <p:tavLst>
                                        <p:tav tm="0">
                                          <p:val>
                                            <p:fltVal val="0"/>
                                          </p:val>
                                        </p:tav>
                                        <p:tav tm="100000">
                                          <p:val>
                                            <p:strVal val="#ppt_h"/>
                                          </p:val>
                                        </p:tav>
                                      </p:tavLst>
                                    </p:anim>
                                    <p:animEffect transition="in" filter="fade">
                                      <p:cBhvr>
                                        <p:cTn id="159" dur="2000"/>
                                        <p:tgtEl>
                                          <p:spTgt spid="121"/>
                                        </p:tgtEl>
                                      </p:cBhvr>
                                    </p:animEffect>
                                  </p:childTnLst>
                                </p:cTn>
                              </p:par>
                            </p:childTnLst>
                          </p:cTn>
                        </p:par>
                        <p:par>
                          <p:cTn id="160" fill="hold">
                            <p:stCondLst>
                              <p:cond delay="50500"/>
                            </p:stCondLst>
                            <p:childTnLst>
                              <p:par>
                                <p:cTn id="161" presetID="53" presetClass="entr" presetSubtype="16" fill="hold" nodeType="afterEffect">
                                  <p:stCondLst>
                                    <p:cond delay="0"/>
                                  </p:stCondLst>
                                  <p:childTnLst>
                                    <p:set>
                                      <p:cBhvr>
                                        <p:cTn id="162" dur="1" fill="hold">
                                          <p:stCondLst>
                                            <p:cond delay="0"/>
                                          </p:stCondLst>
                                        </p:cTn>
                                        <p:tgtEl>
                                          <p:spTgt spid="104"/>
                                        </p:tgtEl>
                                        <p:attrNameLst>
                                          <p:attrName>style.visibility</p:attrName>
                                        </p:attrNameLst>
                                      </p:cBhvr>
                                      <p:to>
                                        <p:strVal val="visible"/>
                                      </p:to>
                                    </p:set>
                                    <p:anim calcmode="lin" valueType="num">
                                      <p:cBhvr>
                                        <p:cTn id="163" dur="2000" fill="hold"/>
                                        <p:tgtEl>
                                          <p:spTgt spid="104"/>
                                        </p:tgtEl>
                                        <p:attrNameLst>
                                          <p:attrName>ppt_w</p:attrName>
                                        </p:attrNameLst>
                                      </p:cBhvr>
                                      <p:tavLst>
                                        <p:tav tm="0">
                                          <p:val>
                                            <p:fltVal val="0"/>
                                          </p:val>
                                        </p:tav>
                                        <p:tav tm="100000">
                                          <p:val>
                                            <p:strVal val="#ppt_w"/>
                                          </p:val>
                                        </p:tav>
                                      </p:tavLst>
                                    </p:anim>
                                    <p:anim calcmode="lin" valueType="num">
                                      <p:cBhvr>
                                        <p:cTn id="164" dur="2000" fill="hold"/>
                                        <p:tgtEl>
                                          <p:spTgt spid="104"/>
                                        </p:tgtEl>
                                        <p:attrNameLst>
                                          <p:attrName>ppt_h</p:attrName>
                                        </p:attrNameLst>
                                      </p:cBhvr>
                                      <p:tavLst>
                                        <p:tav tm="0">
                                          <p:val>
                                            <p:fltVal val="0"/>
                                          </p:val>
                                        </p:tav>
                                        <p:tav tm="100000">
                                          <p:val>
                                            <p:strVal val="#ppt_h"/>
                                          </p:val>
                                        </p:tav>
                                      </p:tavLst>
                                    </p:anim>
                                    <p:animEffect transition="in" filter="fade">
                                      <p:cBhvr>
                                        <p:cTn id="165" dur="2000"/>
                                        <p:tgtEl>
                                          <p:spTgt spid="104"/>
                                        </p:tgtEl>
                                      </p:cBhvr>
                                    </p:animEffect>
                                  </p:childTnLst>
                                </p:cTn>
                              </p:par>
                            </p:childTnLst>
                          </p:cTn>
                        </p:par>
                        <p:par>
                          <p:cTn id="166" fill="hold">
                            <p:stCondLst>
                              <p:cond delay="52500"/>
                            </p:stCondLst>
                            <p:childTnLst>
                              <p:par>
                                <p:cTn id="167" presetID="53" presetClass="entr" presetSubtype="16" fill="hold" grpId="0" nodeType="afterEffect">
                                  <p:stCondLst>
                                    <p:cond delay="0"/>
                                  </p:stCondLst>
                                  <p:childTnLst>
                                    <p:set>
                                      <p:cBhvr>
                                        <p:cTn id="168" dur="1" fill="hold">
                                          <p:stCondLst>
                                            <p:cond delay="0"/>
                                          </p:stCondLst>
                                        </p:cTn>
                                        <p:tgtEl>
                                          <p:spTgt spid="55"/>
                                        </p:tgtEl>
                                        <p:attrNameLst>
                                          <p:attrName>style.visibility</p:attrName>
                                        </p:attrNameLst>
                                      </p:cBhvr>
                                      <p:to>
                                        <p:strVal val="visible"/>
                                      </p:to>
                                    </p:set>
                                    <p:anim calcmode="lin" valueType="num">
                                      <p:cBhvr>
                                        <p:cTn id="169" dur="2000" fill="hold"/>
                                        <p:tgtEl>
                                          <p:spTgt spid="55"/>
                                        </p:tgtEl>
                                        <p:attrNameLst>
                                          <p:attrName>ppt_w</p:attrName>
                                        </p:attrNameLst>
                                      </p:cBhvr>
                                      <p:tavLst>
                                        <p:tav tm="0">
                                          <p:val>
                                            <p:fltVal val="0"/>
                                          </p:val>
                                        </p:tav>
                                        <p:tav tm="100000">
                                          <p:val>
                                            <p:strVal val="#ppt_w"/>
                                          </p:val>
                                        </p:tav>
                                      </p:tavLst>
                                    </p:anim>
                                    <p:anim calcmode="lin" valueType="num">
                                      <p:cBhvr>
                                        <p:cTn id="170" dur="2000" fill="hold"/>
                                        <p:tgtEl>
                                          <p:spTgt spid="55"/>
                                        </p:tgtEl>
                                        <p:attrNameLst>
                                          <p:attrName>ppt_h</p:attrName>
                                        </p:attrNameLst>
                                      </p:cBhvr>
                                      <p:tavLst>
                                        <p:tav tm="0">
                                          <p:val>
                                            <p:fltVal val="0"/>
                                          </p:val>
                                        </p:tav>
                                        <p:tav tm="100000">
                                          <p:val>
                                            <p:strVal val="#ppt_h"/>
                                          </p:val>
                                        </p:tav>
                                      </p:tavLst>
                                    </p:anim>
                                    <p:animEffect transition="in" filter="fade">
                                      <p:cBhvr>
                                        <p:cTn id="171" dur="2000"/>
                                        <p:tgtEl>
                                          <p:spTgt spid="55"/>
                                        </p:tgtEl>
                                      </p:cBhvr>
                                    </p:animEffect>
                                  </p:childTnLst>
                                </p:cTn>
                              </p:par>
                            </p:childTnLst>
                          </p:cTn>
                        </p:par>
                        <p:par>
                          <p:cTn id="172" fill="hold">
                            <p:stCondLst>
                              <p:cond delay="54500"/>
                            </p:stCondLst>
                            <p:childTnLst>
                              <p:par>
                                <p:cTn id="173" presetID="53" presetClass="entr" presetSubtype="16" fill="hold" nodeType="afterEffect">
                                  <p:stCondLst>
                                    <p:cond delay="0"/>
                                  </p:stCondLst>
                                  <p:childTnLst>
                                    <p:set>
                                      <p:cBhvr>
                                        <p:cTn id="174" dur="1" fill="hold">
                                          <p:stCondLst>
                                            <p:cond delay="0"/>
                                          </p:stCondLst>
                                        </p:cTn>
                                        <p:tgtEl>
                                          <p:spTgt spid="122"/>
                                        </p:tgtEl>
                                        <p:attrNameLst>
                                          <p:attrName>style.visibility</p:attrName>
                                        </p:attrNameLst>
                                      </p:cBhvr>
                                      <p:to>
                                        <p:strVal val="visible"/>
                                      </p:to>
                                    </p:set>
                                    <p:anim calcmode="lin" valueType="num">
                                      <p:cBhvr>
                                        <p:cTn id="175" dur="2000" fill="hold"/>
                                        <p:tgtEl>
                                          <p:spTgt spid="122"/>
                                        </p:tgtEl>
                                        <p:attrNameLst>
                                          <p:attrName>ppt_w</p:attrName>
                                        </p:attrNameLst>
                                      </p:cBhvr>
                                      <p:tavLst>
                                        <p:tav tm="0">
                                          <p:val>
                                            <p:fltVal val="0"/>
                                          </p:val>
                                        </p:tav>
                                        <p:tav tm="100000">
                                          <p:val>
                                            <p:strVal val="#ppt_w"/>
                                          </p:val>
                                        </p:tav>
                                      </p:tavLst>
                                    </p:anim>
                                    <p:anim calcmode="lin" valueType="num">
                                      <p:cBhvr>
                                        <p:cTn id="176" dur="2000" fill="hold"/>
                                        <p:tgtEl>
                                          <p:spTgt spid="122"/>
                                        </p:tgtEl>
                                        <p:attrNameLst>
                                          <p:attrName>ppt_h</p:attrName>
                                        </p:attrNameLst>
                                      </p:cBhvr>
                                      <p:tavLst>
                                        <p:tav tm="0">
                                          <p:val>
                                            <p:fltVal val="0"/>
                                          </p:val>
                                        </p:tav>
                                        <p:tav tm="100000">
                                          <p:val>
                                            <p:strVal val="#ppt_h"/>
                                          </p:val>
                                        </p:tav>
                                      </p:tavLst>
                                    </p:anim>
                                    <p:animEffect transition="in" filter="fade">
                                      <p:cBhvr>
                                        <p:cTn id="177" dur="2000"/>
                                        <p:tgtEl>
                                          <p:spTgt spid="122"/>
                                        </p:tgtEl>
                                      </p:cBhvr>
                                    </p:animEffect>
                                  </p:childTnLst>
                                </p:cTn>
                              </p:par>
                            </p:childTnLst>
                          </p:cTn>
                        </p:par>
                        <p:par>
                          <p:cTn id="178" fill="hold">
                            <p:stCondLst>
                              <p:cond delay="56500"/>
                            </p:stCondLst>
                            <p:childTnLst>
                              <p:par>
                                <p:cTn id="179" presetID="53" presetClass="entr" presetSubtype="16" fill="hold" nodeType="afterEffect">
                                  <p:stCondLst>
                                    <p:cond delay="0"/>
                                  </p:stCondLst>
                                  <p:childTnLst>
                                    <p:set>
                                      <p:cBhvr>
                                        <p:cTn id="180" dur="1" fill="hold">
                                          <p:stCondLst>
                                            <p:cond delay="0"/>
                                          </p:stCondLst>
                                        </p:cTn>
                                        <p:tgtEl>
                                          <p:spTgt spid="36"/>
                                        </p:tgtEl>
                                        <p:attrNameLst>
                                          <p:attrName>style.visibility</p:attrName>
                                        </p:attrNameLst>
                                      </p:cBhvr>
                                      <p:to>
                                        <p:strVal val="visible"/>
                                      </p:to>
                                    </p:set>
                                    <p:anim calcmode="lin" valueType="num">
                                      <p:cBhvr>
                                        <p:cTn id="181" dur="2000" fill="hold"/>
                                        <p:tgtEl>
                                          <p:spTgt spid="36"/>
                                        </p:tgtEl>
                                        <p:attrNameLst>
                                          <p:attrName>ppt_w</p:attrName>
                                        </p:attrNameLst>
                                      </p:cBhvr>
                                      <p:tavLst>
                                        <p:tav tm="0">
                                          <p:val>
                                            <p:fltVal val="0"/>
                                          </p:val>
                                        </p:tav>
                                        <p:tav tm="100000">
                                          <p:val>
                                            <p:strVal val="#ppt_w"/>
                                          </p:val>
                                        </p:tav>
                                      </p:tavLst>
                                    </p:anim>
                                    <p:anim calcmode="lin" valueType="num">
                                      <p:cBhvr>
                                        <p:cTn id="182" dur="2000" fill="hold"/>
                                        <p:tgtEl>
                                          <p:spTgt spid="36"/>
                                        </p:tgtEl>
                                        <p:attrNameLst>
                                          <p:attrName>ppt_h</p:attrName>
                                        </p:attrNameLst>
                                      </p:cBhvr>
                                      <p:tavLst>
                                        <p:tav tm="0">
                                          <p:val>
                                            <p:fltVal val="0"/>
                                          </p:val>
                                        </p:tav>
                                        <p:tav tm="100000">
                                          <p:val>
                                            <p:strVal val="#ppt_h"/>
                                          </p:val>
                                        </p:tav>
                                      </p:tavLst>
                                    </p:anim>
                                    <p:animEffect transition="in" filter="fade">
                                      <p:cBhvr>
                                        <p:cTn id="183" dur="2000"/>
                                        <p:tgtEl>
                                          <p:spTgt spid="36"/>
                                        </p:tgtEl>
                                      </p:cBhvr>
                                    </p:animEffect>
                                  </p:childTnLst>
                                </p:cTn>
                              </p:par>
                            </p:childTnLst>
                          </p:cTn>
                        </p:par>
                        <p:par>
                          <p:cTn id="184" fill="hold">
                            <p:stCondLst>
                              <p:cond delay="58500"/>
                            </p:stCondLst>
                            <p:childTnLst>
                              <p:par>
                                <p:cTn id="185" presetID="53" presetClass="entr" presetSubtype="16" fill="hold" grpId="0" nodeType="afterEffect">
                                  <p:stCondLst>
                                    <p:cond delay="0"/>
                                  </p:stCondLst>
                                  <p:childTnLst>
                                    <p:set>
                                      <p:cBhvr>
                                        <p:cTn id="186" dur="1" fill="hold">
                                          <p:stCondLst>
                                            <p:cond delay="0"/>
                                          </p:stCondLst>
                                        </p:cTn>
                                        <p:tgtEl>
                                          <p:spTgt spid="56"/>
                                        </p:tgtEl>
                                        <p:attrNameLst>
                                          <p:attrName>style.visibility</p:attrName>
                                        </p:attrNameLst>
                                      </p:cBhvr>
                                      <p:to>
                                        <p:strVal val="visible"/>
                                      </p:to>
                                    </p:set>
                                    <p:anim calcmode="lin" valueType="num">
                                      <p:cBhvr>
                                        <p:cTn id="187" dur="2000" fill="hold"/>
                                        <p:tgtEl>
                                          <p:spTgt spid="56"/>
                                        </p:tgtEl>
                                        <p:attrNameLst>
                                          <p:attrName>ppt_w</p:attrName>
                                        </p:attrNameLst>
                                      </p:cBhvr>
                                      <p:tavLst>
                                        <p:tav tm="0">
                                          <p:val>
                                            <p:fltVal val="0"/>
                                          </p:val>
                                        </p:tav>
                                        <p:tav tm="100000">
                                          <p:val>
                                            <p:strVal val="#ppt_w"/>
                                          </p:val>
                                        </p:tav>
                                      </p:tavLst>
                                    </p:anim>
                                    <p:anim calcmode="lin" valueType="num">
                                      <p:cBhvr>
                                        <p:cTn id="188" dur="2000" fill="hold"/>
                                        <p:tgtEl>
                                          <p:spTgt spid="56"/>
                                        </p:tgtEl>
                                        <p:attrNameLst>
                                          <p:attrName>ppt_h</p:attrName>
                                        </p:attrNameLst>
                                      </p:cBhvr>
                                      <p:tavLst>
                                        <p:tav tm="0">
                                          <p:val>
                                            <p:fltVal val="0"/>
                                          </p:val>
                                        </p:tav>
                                        <p:tav tm="100000">
                                          <p:val>
                                            <p:strVal val="#ppt_h"/>
                                          </p:val>
                                        </p:tav>
                                      </p:tavLst>
                                    </p:anim>
                                    <p:animEffect transition="in" filter="fade">
                                      <p:cBhvr>
                                        <p:cTn id="189" dur="2000"/>
                                        <p:tgtEl>
                                          <p:spTgt spid="56"/>
                                        </p:tgtEl>
                                      </p:cBhvr>
                                    </p:animEffect>
                                  </p:childTnLst>
                                </p:cTn>
                              </p:par>
                            </p:childTnLst>
                          </p:cTn>
                        </p:par>
                        <p:par>
                          <p:cTn id="190" fill="hold">
                            <p:stCondLst>
                              <p:cond delay="60500"/>
                            </p:stCondLst>
                            <p:childTnLst>
                              <p:par>
                                <p:cTn id="191" presetID="53" presetClass="entr" presetSubtype="16" fill="hold" nodeType="afterEffect">
                                  <p:stCondLst>
                                    <p:cond delay="0"/>
                                  </p:stCondLst>
                                  <p:childTnLst>
                                    <p:set>
                                      <p:cBhvr>
                                        <p:cTn id="192" dur="1" fill="hold">
                                          <p:stCondLst>
                                            <p:cond delay="0"/>
                                          </p:stCondLst>
                                        </p:cTn>
                                        <p:tgtEl>
                                          <p:spTgt spid="123"/>
                                        </p:tgtEl>
                                        <p:attrNameLst>
                                          <p:attrName>style.visibility</p:attrName>
                                        </p:attrNameLst>
                                      </p:cBhvr>
                                      <p:to>
                                        <p:strVal val="visible"/>
                                      </p:to>
                                    </p:set>
                                    <p:anim calcmode="lin" valueType="num">
                                      <p:cBhvr>
                                        <p:cTn id="193" dur="2000" fill="hold"/>
                                        <p:tgtEl>
                                          <p:spTgt spid="123"/>
                                        </p:tgtEl>
                                        <p:attrNameLst>
                                          <p:attrName>ppt_w</p:attrName>
                                        </p:attrNameLst>
                                      </p:cBhvr>
                                      <p:tavLst>
                                        <p:tav tm="0">
                                          <p:val>
                                            <p:fltVal val="0"/>
                                          </p:val>
                                        </p:tav>
                                        <p:tav tm="100000">
                                          <p:val>
                                            <p:strVal val="#ppt_w"/>
                                          </p:val>
                                        </p:tav>
                                      </p:tavLst>
                                    </p:anim>
                                    <p:anim calcmode="lin" valueType="num">
                                      <p:cBhvr>
                                        <p:cTn id="194" dur="2000" fill="hold"/>
                                        <p:tgtEl>
                                          <p:spTgt spid="123"/>
                                        </p:tgtEl>
                                        <p:attrNameLst>
                                          <p:attrName>ppt_h</p:attrName>
                                        </p:attrNameLst>
                                      </p:cBhvr>
                                      <p:tavLst>
                                        <p:tav tm="0">
                                          <p:val>
                                            <p:fltVal val="0"/>
                                          </p:val>
                                        </p:tav>
                                        <p:tav tm="100000">
                                          <p:val>
                                            <p:strVal val="#ppt_h"/>
                                          </p:val>
                                        </p:tav>
                                      </p:tavLst>
                                    </p:anim>
                                    <p:animEffect transition="in" filter="fade">
                                      <p:cBhvr>
                                        <p:cTn id="195" dur="2000"/>
                                        <p:tgtEl>
                                          <p:spTgt spid="123"/>
                                        </p:tgtEl>
                                      </p:cBhvr>
                                    </p:animEffect>
                                  </p:childTnLst>
                                </p:cTn>
                              </p:par>
                            </p:childTnLst>
                          </p:cTn>
                        </p:par>
                        <p:par>
                          <p:cTn id="196" fill="hold">
                            <p:stCondLst>
                              <p:cond delay="62500"/>
                            </p:stCondLst>
                            <p:childTnLst>
                              <p:par>
                                <p:cTn id="197" presetID="53" presetClass="entr" presetSubtype="16" fill="hold" nodeType="afterEffect">
                                  <p:stCondLst>
                                    <p:cond delay="0"/>
                                  </p:stCondLst>
                                  <p:childTnLst>
                                    <p:set>
                                      <p:cBhvr>
                                        <p:cTn id="198" dur="1" fill="hold">
                                          <p:stCondLst>
                                            <p:cond delay="0"/>
                                          </p:stCondLst>
                                        </p:cTn>
                                        <p:tgtEl>
                                          <p:spTgt spid="32"/>
                                        </p:tgtEl>
                                        <p:attrNameLst>
                                          <p:attrName>style.visibility</p:attrName>
                                        </p:attrNameLst>
                                      </p:cBhvr>
                                      <p:to>
                                        <p:strVal val="visible"/>
                                      </p:to>
                                    </p:set>
                                    <p:anim calcmode="lin" valueType="num">
                                      <p:cBhvr>
                                        <p:cTn id="199" dur="2000" fill="hold"/>
                                        <p:tgtEl>
                                          <p:spTgt spid="32"/>
                                        </p:tgtEl>
                                        <p:attrNameLst>
                                          <p:attrName>ppt_w</p:attrName>
                                        </p:attrNameLst>
                                      </p:cBhvr>
                                      <p:tavLst>
                                        <p:tav tm="0">
                                          <p:val>
                                            <p:fltVal val="0"/>
                                          </p:val>
                                        </p:tav>
                                        <p:tav tm="100000">
                                          <p:val>
                                            <p:strVal val="#ppt_w"/>
                                          </p:val>
                                        </p:tav>
                                      </p:tavLst>
                                    </p:anim>
                                    <p:anim calcmode="lin" valueType="num">
                                      <p:cBhvr>
                                        <p:cTn id="200" dur="2000" fill="hold"/>
                                        <p:tgtEl>
                                          <p:spTgt spid="32"/>
                                        </p:tgtEl>
                                        <p:attrNameLst>
                                          <p:attrName>ppt_h</p:attrName>
                                        </p:attrNameLst>
                                      </p:cBhvr>
                                      <p:tavLst>
                                        <p:tav tm="0">
                                          <p:val>
                                            <p:fltVal val="0"/>
                                          </p:val>
                                        </p:tav>
                                        <p:tav tm="100000">
                                          <p:val>
                                            <p:strVal val="#ppt_h"/>
                                          </p:val>
                                        </p:tav>
                                      </p:tavLst>
                                    </p:anim>
                                    <p:animEffect transition="in" filter="fade">
                                      <p:cBhvr>
                                        <p:cTn id="201" dur="2000"/>
                                        <p:tgtEl>
                                          <p:spTgt spid="32"/>
                                        </p:tgtEl>
                                      </p:cBhvr>
                                    </p:animEffect>
                                  </p:childTnLst>
                                </p:cTn>
                              </p:par>
                            </p:childTnLst>
                          </p:cTn>
                        </p:par>
                        <p:par>
                          <p:cTn id="202" fill="hold">
                            <p:stCondLst>
                              <p:cond delay="64500"/>
                            </p:stCondLst>
                            <p:childTnLst>
                              <p:par>
                                <p:cTn id="203" presetID="53" presetClass="entr" presetSubtype="16" fill="hold" grpId="0" nodeType="afterEffect">
                                  <p:stCondLst>
                                    <p:cond delay="0"/>
                                  </p:stCondLst>
                                  <p:childTnLst>
                                    <p:set>
                                      <p:cBhvr>
                                        <p:cTn id="204" dur="1" fill="hold">
                                          <p:stCondLst>
                                            <p:cond delay="0"/>
                                          </p:stCondLst>
                                        </p:cTn>
                                        <p:tgtEl>
                                          <p:spTgt spid="57"/>
                                        </p:tgtEl>
                                        <p:attrNameLst>
                                          <p:attrName>style.visibility</p:attrName>
                                        </p:attrNameLst>
                                      </p:cBhvr>
                                      <p:to>
                                        <p:strVal val="visible"/>
                                      </p:to>
                                    </p:set>
                                    <p:anim calcmode="lin" valueType="num">
                                      <p:cBhvr>
                                        <p:cTn id="205" dur="2000" fill="hold"/>
                                        <p:tgtEl>
                                          <p:spTgt spid="57"/>
                                        </p:tgtEl>
                                        <p:attrNameLst>
                                          <p:attrName>ppt_w</p:attrName>
                                        </p:attrNameLst>
                                      </p:cBhvr>
                                      <p:tavLst>
                                        <p:tav tm="0">
                                          <p:val>
                                            <p:fltVal val="0"/>
                                          </p:val>
                                        </p:tav>
                                        <p:tav tm="100000">
                                          <p:val>
                                            <p:strVal val="#ppt_w"/>
                                          </p:val>
                                        </p:tav>
                                      </p:tavLst>
                                    </p:anim>
                                    <p:anim calcmode="lin" valueType="num">
                                      <p:cBhvr>
                                        <p:cTn id="206" dur="2000" fill="hold"/>
                                        <p:tgtEl>
                                          <p:spTgt spid="57"/>
                                        </p:tgtEl>
                                        <p:attrNameLst>
                                          <p:attrName>ppt_h</p:attrName>
                                        </p:attrNameLst>
                                      </p:cBhvr>
                                      <p:tavLst>
                                        <p:tav tm="0">
                                          <p:val>
                                            <p:fltVal val="0"/>
                                          </p:val>
                                        </p:tav>
                                        <p:tav tm="100000">
                                          <p:val>
                                            <p:strVal val="#ppt_h"/>
                                          </p:val>
                                        </p:tav>
                                      </p:tavLst>
                                    </p:anim>
                                    <p:animEffect transition="in" filter="fade">
                                      <p:cBhvr>
                                        <p:cTn id="207" dur="2000"/>
                                        <p:tgtEl>
                                          <p:spTgt spid="57"/>
                                        </p:tgtEl>
                                      </p:cBhvr>
                                    </p:animEffect>
                                  </p:childTnLst>
                                </p:cTn>
                              </p:par>
                            </p:childTnLst>
                          </p:cTn>
                        </p:par>
                        <p:par>
                          <p:cTn id="208" fill="hold">
                            <p:stCondLst>
                              <p:cond delay="66500"/>
                            </p:stCondLst>
                            <p:childTnLst>
                              <p:par>
                                <p:cTn id="209" presetID="53" presetClass="entr" presetSubtype="16" fill="hold" nodeType="afterEffect">
                                  <p:stCondLst>
                                    <p:cond delay="0"/>
                                  </p:stCondLst>
                                  <p:childTnLst>
                                    <p:set>
                                      <p:cBhvr>
                                        <p:cTn id="210" dur="1" fill="hold">
                                          <p:stCondLst>
                                            <p:cond delay="0"/>
                                          </p:stCondLst>
                                        </p:cTn>
                                        <p:tgtEl>
                                          <p:spTgt spid="124"/>
                                        </p:tgtEl>
                                        <p:attrNameLst>
                                          <p:attrName>style.visibility</p:attrName>
                                        </p:attrNameLst>
                                      </p:cBhvr>
                                      <p:to>
                                        <p:strVal val="visible"/>
                                      </p:to>
                                    </p:set>
                                    <p:anim calcmode="lin" valueType="num">
                                      <p:cBhvr>
                                        <p:cTn id="211" dur="2000" fill="hold"/>
                                        <p:tgtEl>
                                          <p:spTgt spid="124"/>
                                        </p:tgtEl>
                                        <p:attrNameLst>
                                          <p:attrName>ppt_w</p:attrName>
                                        </p:attrNameLst>
                                      </p:cBhvr>
                                      <p:tavLst>
                                        <p:tav tm="0">
                                          <p:val>
                                            <p:fltVal val="0"/>
                                          </p:val>
                                        </p:tav>
                                        <p:tav tm="100000">
                                          <p:val>
                                            <p:strVal val="#ppt_w"/>
                                          </p:val>
                                        </p:tav>
                                      </p:tavLst>
                                    </p:anim>
                                    <p:anim calcmode="lin" valueType="num">
                                      <p:cBhvr>
                                        <p:cTn id="212" dur="2000" fill="hold"/>
                                        <p:tgtEl>
                                          <p:spTgt spid="124"/>
                                        </p:tgtEl>
                                        <p:attrNameLst>
                                          <p:attrName>ppt_h</p:attrName>
                                        </p:attrNameLst>
                                      </p:cBhvr>
                                      <p:tavLst>
                                        <p:tav tm="0">
                                          <p:val>
                                            <p:fltVal val="0"/>
                                          </p:val>
                                        </p:tav>
                                        <p:tav tm="100000">
                                          <p:val>
                                            <p:strVal val="#ppt_h"/>
                                          </p:val>
                                        </p:tav>
                                      </p:tavLst>
                                    </p:anim>
                                    <p:animEffect transition="in" filter="fade">
                                      <p:cBhvr>
                                        <p:cTn id="213" dur="2000"/>
                                        <p:tgtEl>
                                          <p:spTgt spid="124"/>
                                        </p:tgtEl>
                                      </p:cBhvr>
                                    </p:animEffect>
                                  </p:childTnLst>
                                </p:cTn>
                              </p:par>
                            </p:childTnLst>
                          </p:cTn>
                        </p:par>
                        <p:par>
                          <p:cTn id="214" fill="hold">
                            <p:stCondLst>
                              <p:cond delay="68500"/>
                            </p:stCondLst>
                            <p:childTnLst>
                              <p:par>
                                <p:cTn id="215" presetID="53" presetClass="entr" presetSubtype="16" fill="hold" nodeType="afterEffect">
                                  <p:stCondLst>
                                    <p:cond delay="0"/>
                                  </p:stCondLst>
                                  <p:childTnLst>
                                    <p:set>
                                      <p:cBhvr>
                                        <p:cTn id="216" dur="1" fill="hold">
                                          <p:stCondLst>
                                            <p:cond delay="0"/>
                                          </p:stCondLst>
                                        </p:cTn>
                                        <p:tgtEl>
                                          <p:spTgt spid="72"/>
                                        </p:tgtEl>
                                        <p:attrNameLst>
                                          <p:attrName>style.visibility</p:attrName>
                                        </p:attrNameLst>
                                      </p:cBhvr>
                                      <p:to>
                                        <p:strVal val="visible"/>
                                      </p:to>
                                    </p:set>
                                    <p:anim calcmode="lin" valueType="num">
                                      <p:cBhvr>
                                        <p:cTn id="217" dur="2000" fill="hold"/>
                                        <p:tgtEl>
                                          <p:spTgt spid="72"/>
                                        </p:tgtEl>
                                        <p:attrNameLst>
                                          <p:attrName>ppt_w</p:attrName>
                                        </p:attrNameLst>
                                      </p:cBhvr>
                                      <p:tavLst>
                                        <p:tav tm="0">
                                          <p:val>
                                            <p:fltVal val="0"/>
                                          </p:val>
                                        </p:tav>
                                        <p:tav tm="100000">
                                          <p:val>
                                            <p:strVal val="#ppt_w"/>
                                          </p:val>
                                        </p:tav>
                                      </p:tavLst>
                                    </p:anim>
                                    <p:anim calcmode="lin" valueType="num">
                                      <p:cBhvr>
                                        <p:cTn id="218" dur="2000" fill="hold"/>
                                        <p:tgtEl>
                                          <p:spTgt spid="72"/>
                                        </p:tgtEl>
                                        <p:attrNameLst>
                                          <p:attrName>ppt_h</p:attrName>
                                        </p:attrNameLst>
                                      </p:cBhvr>
                                      <p:tavLst>
                                        <p:tav tm="0">
                                          <p:val>
                                            <p:fltVal val="0"/>
                                          </p:val>
                                        </p:tav>
                                        <p:tav tm="100000">
                                          <p:val>
                                            <p:strVal val="#ppt_h"/>
                                          </p:val>
                                        </p:tav>
                                      </p:tavLst>
                                    </p:anim>
                                    <p:animEffect transition="in" filter="fade">
                                      <p:cBhvr>
                                        <p:cTn id="219" dur="2000"/>
                                        <p:tgtEl>
                                          <p:spTgt spid="72"/>
                                        </p:tgtEl>
                                      </p:cBhvr>
                                    </p:animEffect>
                                  </p:childTnLst>
                                </p:cTn>
                              </p:par>
                            </p:childTnLst>
                          </p:cTn>
                        </p:par>
                        <p:par>
                          <p:cTn id="220" fill="hold">
                            <p:stCondLst>
                              <p:cond delay="70500"/>
                            </p:stCondLst>
                            <p:childTnLst>
                              <p:par>
                                <p:cTn id="221" presetID="53" presetClass="entr" presetSubtype="16" fill="hold" grpId="0" nodeType="afterEffect">
                                  <p:stCondLst>
                                    <p:cond delay="0"/>
                                  </p:stCondLst>
                                  <p:childTnLst>
                                    <p:set>
                                      <p:cBhvr>
                                        <p:cTn id="222" dur="1" fill="hold">
                                          <p:stCondLst>
                                            <p:cond delay="0"/>
                                          </p:stCondLst>
                                        </p:cTn>
                                        <p:tgtEl>
                                          <p:spTgt spid="58"/>
                                        </p:tgtEl>
                                        <p:attrNameLst>
                                          <p:attrName>style.visibility</p:attrName>
                                        </p:attrNameLst>
                                      </p:cBhvr>
                                      <p:to>
                                        <p:strVal val="visible"/>
                                      </p:to>
                                    </p:set>
                                    <p:anim calcmode="lin" valueType="num">
                                      <p:cBhvr>
                                        <p:cTn id="223" dur="2000" fill="hold"/>
                                        <p:tgtEl>
                                          <p:spTgt spid="58"/>
                                        </p:tgtEl>
                                        <p:attrNameLst>
                                          <p:attrName>ppt_w</p:attrName>
                                        </p:attrNameLst>
                                      </p:cBhvr>
                                      <p:tavLst>
                                        <p:tav tm="0">
                                          <p:val>
                                            <p:fltVal val="0"/>
                                          </p:val>
                                        </p:tav>
                                        <p:tav tm="100000">
                                          <p:val>
                                            <p:strVal val="#ppt_w"/>
                                          </p:val>
                                        </p:tav>
                                      </p:tavLst>
                                    </p:anim>
                                    <p:anim calcmode="lin" valueType="num">
                                      <p:cBhvr>
                                        <p:cTn id="224" dur="2000" fill="hold"/>
                                        <p:tgtEl>
                                          <p:spTgt spid="58"/>
                                        </p:tgtEl>
                                        <p:attrNameLst>
                                          <p:attrName>ppt_h</p:attrName>
                                        </p:attrNameLst>
                                      </p:cBhvr>
                                      <p:tavLst>
                                        <p:tav tm="0">
                                          <p:val>
                                            <p:fltVal val="0"/>
                                          </p:val>
                                        </p:tav>
                                        <p:tav tm="100000">
                                          <p:val>
                                            <p:strVal val="#ppt_h"/>
                                          </p:val>
                                        </p:tav>
                                      </p:tavLst>
                                    </p:anim>
                                    <p:animEffect transition="in" filter="fade">
                                      <p:cBhvr>
                                        <p:cTn id="225" dur="2000"/>
                                        <p:tgtEl>
                                          <p:spTgt spid="58"/>
                                        </p:tgtEl>
                                      </p:cBhvr>
                                    </p:animEffect>
                                  </p:childTnLst>
                                </p:cTn>
                              </p:par>
                            </p:childTnLst>
                          </p:cTn>
                        </p:par>
                        <p:par>
                          <p:cTn id="226" fill="hold">
                            <p:stCondLst>
                              <p:cond delay="72500"/>
                            </p:stCondLst>
                            <p:childTnLst>
                              <p:par>
                                <p:cTn id="227" presetID="53" presetClass="entr" presetSubtype="16" fill="hold" nodeType="afterEffect">
                                  <p:stCondLst>
                                    <p:cond delay="0"/>
                                  </p:stCondLst>
                                  <p:childTnLst>
                                    <p:set>
                                      <p:cBhvr>
                                        <p:cTn id="228" dur="1" fill="hold">
                                          <p:stCondLst>
                                            <p:cond delay="0"/>
                                          </p:stCondLst>
                                        </p:cTn>
                                        <p:tgtEl>
                                          <p:spTgt spid="125"/>
                                        </p:tgtEl>
                                        <p:attrNameLst>
                                          <p:attrName>style.visibility</p:attrName>
                                        </p:attrNameLst>
                                      </p:cBhvr>
                                      <p:to>
                                        <p:strVal val="visible"/>
                                      </p:to>
                                    </p:set>
                                    <p:anim calcmode="lin" valueType="num">
                                      <p:cBhvr>
                                        <p:cTn id="229" dur="2000" fill="hold"/>
                                        <p:tgtEl>
                                          <p:spTgt spid="125"/>
                                        </p:tgtEl>
                                        <p:attrNameLst>
                                          <p:attrName>ppt_w</p:attrName>
                                        </p:attrNameLst>
                                      </p:cBhvr>
                                      <p:tavLst>
                                        <p:tav tm="0">
                                          <p:val>
                                            <p:fltVal val="0"/>
                                          </p:val>
                                        </p:tav>
                                        <p:tav tm="100000">
                                          <p:val>
                                            <p:strVal val="#ppt_w"/>
                                          </p:val>
                                        </p:tav>
                                      </p:tavLst>
                                    </p:anim>
                                    <p:anim calcmode="lin" valueType="num">
                                      <p:cBhvr>
                                        <p:cTn id="230" dur="2000" fill="hold"/>
                                        <p:tgtEl>
                                          <p:spTgt spid="125"/>
                                        </p:tgtEl>
                                        <p:attrNameLst>
                                          <p:attrName>ppt_h</p:attrName>
                                        </p:attrNameLst>
                                      </p:cBhvr>
                                      <p:tavLst>
                                        <p:tav tm="0">
                                          <p:val>
                                            <p:fltVal val="0"/>
                                          </p:val>
                                        </p:tav>
                                        <p:tav tm="100000">
                                          <p:val>
                                            <p:strVal val="#ppt_h"/>
                                          </p:val>
                                        </p:tav>
                                      </p:tavLst>
                                    </p:anim>
                                    <p:animEffect transition="in" filter="fade">
                                      <p:cBhvr>
                                        <p:cTn id="231" dur="2000"/>
                                        <p:tgtEl>
                                          <p:spTgt spid="125"/>
                                        </p:tgtEl>
                                      </p:cBhvr>
                                    </p:animEffect>
                                  </p:childTnLst>
                                </p:cTn>
                              </p:par>
                            </p:childTnLst>
                          </p:cTn>
                        </p:par>
                        <p:par>
                          <p:cTn id="232" fill="hold">
                            <p:stCondLst>
                              <p:cond delay="74500"/>
                            </p:stCondLst>
                            <p:childTnLst>
                              <p:par>
                                <p:cTn id="233" presetID="53" presetClass="entr" presetSubtype="16" fill="hold" nodeType="afterEffect">
                                  <p:stCondLst>
                                    <p:cond delay="0"/>
                                  </p:stCondLst>
                                  <p:childTnLst>
                                    <p:set>
                                      <p:cBhvr>
                                        <p:cTn id="234" dur="1" fill="hold">
                                          <p:stCondLst>
                                            <p:cond delay="0"/>
                                          </p:stCondLst>
                                        </p:cTn>
                                        <p:tgtEl>
                                          <p:spTgt spid="23"/>
                                        </p:tgtEl>
                                        <p:attrNameLst>
                                          <p:attrName>style.visibility</p:attrName>
                                        </p:attrNameLst>
                                      </p:cBhvr>
                                      <p:to>
                                        <p:strVal val="visible"/>
                                      </p:to>
                                    </p:set>
                                    <p:anim calcmode="lin" valueType="num">
                                      <p:cBhvr>
                                        <p:cTn id="235" dur="2000" fill="hold"/>
                                        <p:tgtEl>
                                          <p:spTgt spid="23"/>
                                        </p:tgtEl>
                                        <p:attrNameLst>
                                          <p:attrName>ppt_w</p:attrName>
                                        </p:attrNameLst>
                                      </p:cBhvr>
                                      <p:tavLst>
                                        <p:tav tm="0">
                                          <p:val>
                                            <p:fltVal val="0"/>
                                          </p:val>
                                        </p:tav>
                                        <p:tav tm="100000">
                                          <p:val>
                                            <p:strVal val="#ppt_w"/>
                                          </p:val>
                                        </p:tav>
                                      </p:tavLst>
                                    </p:anim>
                                    <p:anim calcmode="lin" valueType="num">
                                      <p:cBhvr>
                                        <p:cTn id="236" dur="2000" fill="hold"/>
                                        <p:tgtEl>
                                          <p:spTgt spid="23"/>
                                        </p:tgtEl>
                                        <p:attrNameLst>
                                          <p:attrName>ppt_h</p:attrName>
                                        </p:attrNameLst>
                                      </p:cBhvr>
                                      <p:tavLst>
                                        <p:tav tm="0">
                                          <p:val>
                                            <p:fltVal val="0"/>
                                          </p:val>
                                        </p:tav>
                                        <p:tav tm="100000">
                                          <p:val>
                                            <p:strVal val="#ppt_h"/>
                                          </p:val>
                                        </p:tav>
                                      </p:tavLst>
                                    </p:anim>
                                    <p:animEffect transition="in" filter="fade">
                                      <p:cBhvr>
                                        <p:cTn id="237" dur="2000"/>
                                        <p:tgtEl>
                                          <p:spTgt spid="23"/>
                                        </p:tgtEl>
                                      </p:cBhvr>
                                    </p:animEffect>
                                  </p:childTnLst>
                                </p:cTn>
                              </p:par>
                            </p:childTnLst>
                          </p:cTn>
                        </p:par>
                        <p:par>
                          <p:cTn id="238" fill="hold">
                            <p:stCondLst>
                              <p:cond delay="76500"/>
                            </p:stCondLst>
                            <p:childTnLst>
                              <p:par>
                                <p:cTn id="239" presetID="53" presetClass="entr" presetSubtype="16" fill="hold" grpId="0" nodeType="afterEffect">
                                  <p:stCondLst>
                                    <p:cond delay="0"/>
                                  </p:stCondLst>
                                  <p:childTnLst>
                                    <p:set>
                                      <p:cBhvr>
                                        <p:cTn id="240" dur="1" fill="hold">
                                          <p:stCondLst>
                                            <p:cond delay="0"/>
                                          </p:stCondLst>
                                        </p:cTn>
                                        <p:tgtEl>
                                          <p:spTgt spid="59"/>
                                        </p:tgtEl>
                                        <p:attrNameLst>
                                          <p:attrName>style.visibility</p:attrName>
                                        </p:attrNameLst>
                                      </p:cBhvr>
                                      <p:to>
                                        <p:strVal val="visible"/>
                                      </p:to>
                                    </p:set>
                                    <p:anim calcmode="lin" valueType="num">
                                      <p:cBhvr>
                                        <p:cTn id="241" dur="2000" fill="hold"/>
                                        <p:tgtEl>
                                          <p:spTgt spid="59"/>
                                        </p:tgtEl>
                                        <p:attrNameLst>
                                          <p:attrName>ppt_w</p:attrName>
                                        </p:attrNameLst>
                                      </p:cBhvr>
                                      <p:tavLst>
                                        <p:tav tm="0">
                                          <p:val>
                                            <p:fltVal val="0"/>
                                          </p:val>
                                        </p:tav>
                                        <p:tav tm="100000">
                                          <p:val>
                                            <p:strVal val="#ppt_w"/>
                                          </p:val>
                                        </p:tav>
                                      </p:tavLst>
                                    </p:anim>
                                    <p:anim calcmode="lin" valueType="num">
                                      <p:cBhvr>
                                        <p:cTn id="242" dur="2000" fill="hold"/>
                                        <p:tgtEl>
                                          <p:spTgt spid="59"/>
                                        </p:tgtEl>
                                        <p:attrNameLst>
                                          <p:attrName>ppt_h</p:attrName>
                                        </p:attrNameLst>
                                      </p:cBhvr>
                                      <p:tavLst>
                                        <p:tav tm="0">
                                          <p:val>
                                            <p:fltVal val="0"/>
                                          </p:val>
                                        </p:tav>
                                        <p:tav tm="100000">
                                          <p:val>
                                            <p:strVal val="#ppt_h"/>
                                          </p:val>
                                        </p:tav>
                                      </p:tavLst>
                                    </p:anim>
                                    <p:animEffect transition="in" filter="fade">
                                      <p:cBhvr>
                                        <p:cTn id="243" dur="2000"/>
                                        <p:tgtEl>
                                          <p:spTgt spid="59"/>
                                        </p:tgtEl>
                                      </p:cBhvr>
                                    </p:animEffect>
                                  </p:childTnLst>
                                </p:cTn>
                              </p:par>
                            </p:childTnLst>
                          </p:cTn>
                        </p:par>
                        <p:par>
                          <p:cTn id="244" fill="hold">
                            <p:stCondLst>
                              <p:cond delay="78500"/>
                            </p:stCondLst>
                            <p:childTnLst>
                              <p:par>
                                <p:cTn id="245" presetID="53" presetClass="entr" presetSubtype="16" fill="hold" nodeType="afterEffect">
                                  <p:stCondLst>
                                    <p:cond delay="0"/>
                                  </p:stCondLst>
                                  <p:childTnLst>
                                    <p:set>
                                      <p:cBhvr>
                                        <p:cTn id="246" dur="1" fill="hold">
                                          <p:stCondLst>
                                            <p:cond delay="0"/>
                                          </p:stCondLst>
                                        </p:cTn>
                                        <p:tgtEl>
                                          <p:spTgt spid="126"/>
                                        </p:tgtEl>
                                        <p:attrNameLst>
                                          <p:attrName>style.visibility</p:attrName>
                                        </p:attrNameLst>
                                      </p:cBhvr>
                                      <p:to>
                                        <p:strVal val="visible"/>
                                      </p:to>
                                    </p:set>
                                    <p:anim calcmode="lin" valueType="num">
                                      <p:cBhvr>
                                        <p:cTn id="247" dur="2000" fill="hold"/>
                                        <p:tgtEl>
                                          <p:spTgt spid="126"/>
                                        </p:tgtEl>
                                        <p:attrNameLst>
                                          <p:attrName>ppt_w</p:attrName>
                                        </p:attrNameLst>
                                      </p:cBhvr>
                                      <p:tavLst>
                                        <p:tav tm="0">
                                          <p:val>
                                            <p:fltVal val="0"/>
                                          </p:val>
                                        </p:tav>
                                        <p:tav tm="100000">
                                          <p:val>
                                            <p:strVal val="#ppt_w"/>
                                          </p:val>
                                        </p:tav>
                                      </p:tavLst>
                                    </p:anim>
                                    <p:anim calcmode="lin" valueType="num">
                                      <p:cBhvr>
                                        <p:cTn id="248" dur="2000" fill="hold"/>
                                        <p:tgtEl>
                                          <p:spTgt spid="126"/>
                                        </p:tgtEl>
                                        <p:attrNameLst>
                                          <p:attrName>ppt_h</p:attrName>
                                        </p:attrNameLst>
                                      </p:cBhvr>
                                      <p:tavLst>
                                        <p:tav tm="0">
                                          <p:val>
                                            <p:fltVal val="0"/>
                                          </p:val>
                                        </p:tav>
                                        <p:tav tm="100000">
                                          <p:val>
                                            <p:strVal val="#ppt_h"/>
                                          </p:val>
                                        </p:tav>
                                      </p:tavLst>
                                    </p:anim>
                                    <p:animEffect transition="in" filter="fade">
                                      <p:cBhvr>
                                        <p:cTn id="249" dur="20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55" grpId="0" animBg="1"/>
      <p:bldP spid="56" grpId="0" animBg="1"/>
      <p:bldP spid="57" grpId="0" animBg="1"/>
      <p:bldP spid="58" grpId="0" animBg="1"/>
      <p:bldP spid="5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4860" y="-52705"/>
            <a:ext cx="7772400" cy="1470025"/>
          </a:xfrm>
        </p:spPr>
        <p:txBody>
          <a:bodyPr/>
          <a:lstStyle/>
          <a:p>
            <a:r>
              <a:rPr lang="en-US" dirty="0">
                <a:latin typeface="Adobe Gothic Std B" panose="020B0800000000000000" pitchFamily="34" charset="-128"/>
                <a:ea typeface="Adobe Gothic Std B" panose="020B0800000000000000" pitchFamily="34" charset="-128"/>
              </a:rPr>
              <a:t>Style Guide</a:t>
            </a:r>
          </a:p>
        </p:txBody>
      </p:sp>
      <p:sp>
        <p:nvSpPr>
          <p:cNvPr id="3" name="Subtitle 2"/>
          <p:cNvSpPr>
            <a:spLocks noGrp="1"/>
          </p:cNvSpPr>
          <p:nvPr>
            <p:ph type="subTitle" idx="1"/>
          </p:nvPr>
        </p:nvSpPr>
        <p:spPr>
          <a:xfrm>
            <a:off x="990600" y="1066800"/>
            <a:ext cx="7315200" cy="4876800"/>
          </a:xfrm>
        </p:spPr>
        <p:txBody>
          <a:bodyPr>
            <a:normAutofit fontScale="25000" lnSpcReduction="20000"/>
          </a:bodyPr>
          <a:lstStyle/>
          <a:p>
            <a:pPr algn="l"/>
            <a:r>
              <a:rPr lang="en-US" sz="4800" b="1" dirty="0">
                <a:solidFill>
                  <a:schemeClr val="tx1"/>
                </a:solidFill>
                <a:latin typeface="Adobe Gothic Std B" panose="020B0800000000000000" pitchFamily="34" charset="-128"/>
                <a:ea typeface="Adobe Gothic Std B" panose="020B0800000000000000" pitchFamily="34" charset="-128"/>
              </a:rPr>
              <a:t>Color Scheme and Swatches</a:t>
            </a:r>
          </a:p>
          <a:p>
            <a:endParaRPr lang="en-US" sz="3500" dirty="0"/>
          </a:p>
          <a:p>
            <a:endParaRPr lang="en-US" dirty="0"/>
          </a:p>
          <a:p>
            <a:pPr algn="l"/>
            <a:endParaRPr lang="en-US" sz="2400" dirty="0">
              <a:solidFill>
                <a:schemeClr val="tx1"/>
              </a:solidFill>
            </a:endParaRPr>
          </a:p>
          <a:p>
            <a:pPr algn="l"/>
            <a:endParaRPr lang="en-US" sz="2200" dirty="0">
              <a:solidFill>
                <a:schemeClr val="tx1"/>
              </a:solidFill>
            </a:endParaRPr>
          </a:p>
          <a:p>
            <a:pPr algn="l"/>
            <a:endParaRPr lang="en-US" sz="2200" dirty="0">
              <a:solidFill>
                <a:schemeClr val="tx1"/>
              </a:solidFill>
            </a:endParaRPr>
          </a:p>
          <a:p>
            <a:pPr algn="l"/>
            <a:endParaRPr lang="en-US" sz="3600" dirty="0">
              <a:solidFill>
                <a:schemeClr val="tx1"/>
              </a:solidFill>
            </a:endParaRPr>
          </a:p>
          <a:p>
            <a:pPr algn="l"/>
            <a:endParaRPr lang="en-US" sz="3600" b="1" dirty="0">
              <a:solidFill>
                <a:schemeClr val="tx1"/>
              </a:solidFill>
              <a:ea typeface="Adobe Gothic Std B"/>
            </a:endParaRPr>
          </a:p>
          <a:p>
            <a:pPr algn="l"/>
            <a:endParaRPr lang="en-US" sz="3600" b="1" dirty="0">
              <a:solidFill>
                <a:schemeClr val="tx1"/>
              </a:solidFill>
              <a:latin typeface="Adobe Gothic Std B" panose="020B0800000000000000" pitchFamily="34" charset="-128"/>
              <a:ea typeface="Adobe Gothic Std B" panose="020B0800000000000000" pitchFamily="34" charset="-128"/>
            </a:endParaRPr>
          </a:p>
          <a:p>
            <a:pPr algn="l"/>
            <a:endParaRPr lang="en-US" sz="3600" b="1" dirty="0">
              <a:solidFill>
                <a:schemeClr val="tx1"/>
              </a:solidFill>
              <a:latin typeface="Adobe Gothic Std B" panose="020B0800000000000000" pitchFamily="34" charset="-128"/>
              <a:ea typeface="Adobe Gothic Std B" panose="020B0800000000000000" pitchFamily="34" charset="-128"/>
            </a:endParaRPr>
          </a:p>
          <a:p>
            <a:pPr algn="l"/>
            <a:endParaRPr lang="en-US" sz="3600" b="1" dirty="0">
              <a:solidFill>
                <a:schemeClr val="tx1"/>
              </a:solidFill>
              <a:latin typeface="Adobe Gothic Std B" panose="020B0800000000000000" pitchFamily="34" charset="-128"/>
              <a:ea typeface="Adobe Gothic Std B" panose="020B0800000000000000" pitchFamily="34" charset="-128"/>
            </a:endParaRPr>
          </a:p>
          <a:p>
            <a:pPr algn="l"/>
            <a:r>
              <a:rPr lang="en-US" sz="6400" b="1" dirty="0">
                <a:solidFill>
                  <a:schemeClr val="tx1"/>
                </a:solidFill>
                <a:latin typeface="Adobe Gothic Std B" panose="020B0800000000000000" pitchFamily="34" charset="-128"/>
                <a:ea typeface="Adobe Gothic Std B" panose="020B0800000000000000" pitchFamily="34" charset="-128"/>
              </a:rPr>
              <a:t>Delivery Medium: </a:t>
            </a:r>
            <a:r>
              <a:rPr lang="en-US" sz="6400" dirty="0">
                <a:solidFill>
                  <a:schemeClr val="tx1"/>
                </a:solidFill>
                <a:latin typeface="Adobe Gothic Std B" panose="020B0800000000000000" pitchFamily="34" charset="-128"/>
                <a:ea typeface="Adobe Gothic Std B" panose="020B0800000000000000" pitchFamily="34" charset="-128"/>
              </a:rPr>
              <a:t>Big Screen TV, Projector or Computer</a:t>
            </a:r>
          </a:p>
          <a:p>
            <a:pPr marL="1025525" indent="-1025525" algn="l"/>
            <a:r>
              <a:rPr lang="en-US" sz="6400" b="1" dirty="0">
                <a:solidFill>
                  <a:schemeClr val="tx1"/>
                </a:solidFill>
                <a:latin typeface="Adobe Gothic Std B" panose="020B0800000000000000" pitchFamily="34" charset="-128"/>
                <a:ea typeface="Adobe Gothic Std B" panose="020B0800000000000000" pitchFamily="34" charset="-128"/>
              </a:rPr>
              <a:t>Typeface: </a:t>
            </a:r>
            <a:r>
              <a:rPr lang="en-US" sz="6400" dirty="0">
                <a:solidFill>
                  <a:schemeClr val="tx1"/>
                </a:solidFill>
                <a:latin typeface="Adobe Gothic Std B" panose="020B0800000000000000" pitchFamily="34" charset="-128"/>
                <a:ea typeface="Adobe Gothic Std B" panose="020B0800000000000000" pitchFamily="34" charset="-128"/>
              </a:rPr>
              <a:t>Adobe </a:t>
            </a:r>
            <a:r>
              <a:rPr lang="en-US" sz="6400" dirty="0" err="1">
                <a:solidFill>
                  <a:schemeClr val="tx1"/>
                </a:solidFill>
                <a:latin typeface="Adobe Gothic Std B" panose="020B0800000000000000" pitchFamily="34" charset="-128"/>
                <a:ea typeface="Adobe Gothic Std B" panose="020B0800000000000000" pitchFamily="34" charset="-128"/>
              </a:rPr>
              <a:t>Naskh</a:t>
            </a:r>
            <a:r>
              <a:rPr lang="en-US" sz="6400" dirty="0">
                <a:solidFill>
                  <a:schemeClr val="tx1"/>
                </a:solidFill>
                <a:latin typeface="Adobe Gothic Std B" panose="020B0800000000000000" pitchFamily="34" charset="-128"/>
                <a:ea typeface="Adobe Gothic Std B" panose="020B0800000000000000" pitchFamily="34" charset="-128"/>
              </a:rPr>
              <a:t> Medium, Fonts 60 – 12 pts, colors will adjust to accommodate background color</a:t>
            </a:r>
          </a:p>
          <a:p>
            <a:pPr algn="l"/>
            <a:r>
              <a:rPr lang="en-US" sz="6400" b="1" dirty="0">
                <a:solidFill>
                  <a:schemeClr val="tx1"/>
                </a:solidFill>
                <a:latin typeface="Adobe Gothic Std B" panose="020B0800000000000000" pitchFamily="34" charset="-128"/>
                <a:ea typeface="Adobe Gothic Std B" panose="020B0800000000000000" pitchFamily="34" charset="-128"/>
              </a:rPr>
              <a:t>Alignment: </a:t>
            </a:r>
            <a:r>
              <a:rPr lang="en-US" sz="6400" dirty="0">
                <a:solidFill>
                  <a:schemeClr val="tx1"/>
                </a:solidFill>
                <a:latin typeface="Adobe Gothic Std B" panose="020B0800000000000000" pitchFamily="34" charset="-128"/>
                <a:ea typeface="Adobe Gothic Std B" panose="020B0800000000000000" pitchFamily="34" charset="-128"/>
              </a:rPr>
              <a:t>Body Text – Left, Two Columns, Titles and Headings - Center</a:t>
            </a:r>
          </a:p>
          <a:p>
            <a:pPr algn="l"/>
            <a:r>
              <a:rPr lang="en-US" sz="6400" b="1" dirty="0">
                <a:solidFill>
                  <a:schemeClr val="tx1"/>
                </a:solidFill>
                <a:latin typeface="Adobe Gothic Std B" panose="020B0800000000000000" pitchFamily="34" charset="-128"/>
                <a:ea typeface="Adobe Gothic Std B" panose="020B0800000000000000" pitchFamily="34" charset="-128"/>
              </a:rPr>
              <a:t>Background: </a:t>
            </a:r>
            <a:r>
              <a:rPr lang="en-US" sz="6400" dirty="0">
                <a:solidFill>
                  <a:schemeClr val="tx1"/>
                </a:solidFill>
                <a:latin typeface="Adobe Gothic Std B" panose="020B0800000000000000" pitchFamily="34" charset="-128"/>
                <a:ea typeface="Adobe Gothic Std B" panose="020B0800000000000000" pitchFamily="34" charset="-128"/>
              </a:rPr>
              <a:t>Style 4</a:t>
            </a:r>
          </a:p>
          <a:p>
            <a:pPr algn="l"/>
            <a:r>
              <a:rPr lang="en-US" sz="6400" b="1" dirty="0">
                <a:solidFill>
                  <a:schemeClr val="tx1"/>
                </a:solidFill>
                <a:latin typeface="Adobe Gothic Std B" panose="020B0800000000000000" pitchFamily="34" charset="-128"/>
                <a:ea typeface="Adobe Gothic Std B" panose="020B0800000000000000" pitchFamily="34" charset="-128"/>
              </a:rPr>
              <a:t>Theme: </a:t>
            </a:r>
            <a:r>
              <a:rPr lang="en-US" sz="6400" dirty="0">
                <a:solidFill>
                  <a:schemeClr val="tx1"/>
                </a:solidFill>
                <a:latin typeface="Adobe Gothic Std B" panose="020B0800000000000000" pitchFamily="34" charset="-128"/>
                <a:ea typeface="Adobe Gothic Std B" panose="020B0800000000000000" pitchFamily="34" charset="-128"/>
              </a:rPr>
              <a:t>Vapor Trail (All Slides)</a:t>
            </a:r>
          </a:p>
          <a:p>
            <a:pPr algn="l"/>
            <a:r>
              <a:rPr lang="en-US" sz="6400" b="1" dirty="0">
                <a:solidFill>
                  <a:schemeClr val="tx1"/>
                </a:solidFill>
                <a:latin typeface="Adobe Gothic Std B" panose="020B0800000000000000" pitchFamily="34" charset="-128"/>
                <a:ea typeface="Adobe Gothic Std B" panose="020B0800000000000000" pitchFamily="34" charset="-128"/>
              </a:rPr>
              <a:t>Orientation: </a:t>
            </a:r>
            <a:r>
              <a:rPr lang="en-US" sz="6400" dirty="0">
                <a:solidFill>
                  <a:schemeClr val="tx1"/>
                </a:solidFill>
                <a:latin typeface="Adobe Gothic Std B" panose="020B0800000000000000" pitchFamily="34" charset="-128"/>
                <a:ea typeface="Adobe Gothic Std B" panose="020B0800000000000000" pitchFamily="34" charset="-128"/>
              </a:rPr>
              <a:t>Landscape</a:t>
            </a:r>
          </a:p>
          <a:p>
            <a:pPr algn="l"/>
            <a:r>
              <a:rPr lang="en-US" sz="6400" b="1" dirty="0">
                <a:solidFill>
                  <a:schemeClr val="tx1"/>
                </a:solidFill>
                <a:latin typeface="Adobe Gothic Std B" panose="020B0800000000000000" pitchFamily="34" charset="-128"/>
                <a:ea typeface="Adobe Gothic Std B" panose="020B0800000000000000" pitchFamily="34" charset="-128"/>
              </a:rPr>
              <a:t>Resolution: </a:t>
            </a:r>
            <a:r>
              <a:rPr lang="en-US" sz="6400" dirty="0">
                <a:solidFill>
                  <a:schemeClr val="tx1"/>
                </a:solidFill>
                <a:latin typeface="Adobe Gothic Std B" panose="020B0800000000000000" pitchFamily="34" charset="-128"/>
                <a:ea typeface="Adobe Gothic Std B" panose="020B0800000000000000" pitchFamily="34" charset="-128"/>
              </a:rPr>
              <a:t>1280x800 standard size, exact fit</a:t>
            </a:r>
          </a:p>
          <a:p>
            <a:pPr algn="l"/>
            <a:r>
              <a:rPr lang="en-US" sz="6400" b="1" dirty="0">
                <a:solidFill>
                  <a:schemeClr val="tx1"/>
                </a:solidFill>
                <a:latin typeface="Adobe Gothic Std B" panose="020B0800000000000000" pitchFamily="34" charset="-128"/>
                <a:ea typeface="Adobe Gothic Std B" panose="020B0800000000000000" pitchFamily="34" charset="-128"/>
              </a:rPr>
              <a:t>Transition: </a:t>
            </a:r>
          </a:p>
          <a:p>
            <a:pPr lvl="1" algn="l"/>
            <a:r>
              <a:rPr lang="en-US" sz="6400" dirty="0">
                <a:solidFill>
                  <a:schemeClr val="tx1"/>
                </a:solidFill>
                <a:latin typeface="Adobe Gothic Std B" panose="020B0800000000000000" pitchFamily="34" charset="-128"/>
                <a:ea typeface="Adobe Gothic Std B" panose="020B0800000000000000" pitchFamily="34" charset="-128"/>
              </a:rPr>
              <a:t>Reveal: Effect Option – Smoothly through black from right</a:t>
            </a:r>
          </a:p>
          <a:p>
            <a:pPr lvl="1" algn="l"/>
            <a:r>
              <a:rPr lang="en-US" sz="6400" dirty="0">
                <a:solidFill>
                  <a:schemeClr val="tx1"/>
                </a:solidFill>
                <a:latin typeface="Adobe Gothic Std B" panose="020B0800000000000000" pitchFamily="34" charset="-128"/>
                <a:ea typeface="Adobe Gothic Std B" panose="020B0800000000000000" pitchFamily="34" charset="-128"/>
              </a:rPr>
              <a:t>No Sound</a:t>
            </a:r>
          </a:p>
          <a:p>
            <a:pPr lvl="1" algn="l"/>
            <a:r>
              <a:rPr lang="en-US" sz="6400" dirty="0">
                <a:solidFill>
                  <a:schemeClr val="tx1"/>
                </a:solidFill>
                <a:latin typeface="Adobe Gothic Std B" panose="020B0800000000000000" pitchFamily="34" charset="-128"/>
                <a:ea typeface="Adobe Gothic Std B" panose="020B0800000000000000" pitchFamily="34" charset="-128"/>
              </a:rPr>
              <a:t>Medium Speed</a:t>
            </a:r>
          </a:p>
          <a:p>
            <a:pPr lvl="1" algn="l"/>
            <a:r>
              <a:rPr lang="en-US" sz="6400" dirty="0">
                <a:solidFill>
                  <a:schemeClr val="tx1"/>
                </a:solidFill>
                <a:latin typeface="Adobe Gothic Std B" panose="020B0800000000000000" pitchFamily="34" charset="-128"/>
                <a:ea typeface="Adobe Gothic Std B" panose="020B0800000000000000" pitchFamily="34" charset="-128"/>
              </a:rPr>
              <a:t>Duration – 02:30</a:t>
            </a:r>
          </a:p>
          <a:p>
            <a:pPr lvl="1" algn="l"/>
            <a:r>
              <a:rPr lang="en-US" sz="6400" dirty="0">
                <a:solidFill>
                  <a:schemeClr val="tx1"/>
                </a:solidFill>
                <a:latin typeface="Adobe Gothic Std B" panose="020B0800000000000000" pitchFamily="34" charset="-128"/>
                <a:ea typeface="Adobe Gothic Std B" panose="020B0800000000000000" pitchFamily="34" charset="-128"/>
              </a:rPr>
              <a:t>Slides advance on click of action button, bottom right of page.</a:t>
            </a:r>
          </a:p>
          <a:p>
            <a:pPr algn="l"/>
            <a:endParaRPr lang="en-US" sz="4000" dirty="0">
              <a:solidFill>
                <a:schemeClr val="tx1"/>
              </a:solidFill>
              <a:ea typeface="Adobe Gothic Std B"/>
            </a:endParaRPr>
          </a:p>
          <a:p>
            <a:pPr lvl="1" algn="l"/>
            <a:endParaRPr lang="en-US" sz="18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496158543"/>
              </p:ext>
            </p:extLst>
          </p:nvPr>
        </p:nvGraphicFramePr>
        <p:xfrm>
          <a:off x="1066800" y="1371600"/>
          <a:ext cx="6095999" cy="1010920"/>
        </p:xfrm>
        <a:graphic>
          <a:graphicData uri="http://schemas.openxmlformats.org/drawingml/2006/table">
            <a:tbl>
              <a:tblPr firstRow="1" bandRow="1">
                <a:tableStyleId>{5940675A-B579-460E-94D1-54222C63F5DA}</a:tableStyleId>
              </a:tblPr>
              <a:tblGrid>
                <a:gridCol w="870857">
                  <a:extLst>
                    <a:ext uri="{9D8B030D-6E8A-4147-A177-3AD203B41FA5}">
                      <a16:colId xmlns:a16="http://schemas.microsoft.com/office/drawing/2014/main" val="20000"/>
                    </a:ext>
                  </a:extLst>
                </a:gridCol>
                <a:gridCol w="870857">
                  <a:extLst>
                    <a:ext uri="{9D8B030D-6E8A-4147-A177-3AD203B41FA5}">
                      <a16:colId xmlns:a16="http://schemas.microsoft.com/office/drawing/2014/main" val="20001"/>
                    </a:ext>
                  </a:extLst>
                </a:gridCol>
                <a:gridCol w="870857">
                  <a:extLst>
                    <a:ext uri="{9D8B030D-6E8A-4147-A177-3AD203B41FA5}">
                      <a16:colId xmlns:a16="http://schemas.microsoft.com/office/drawing/2014/main" val="20002"/>
                    </a:ext>
                  </a:extLst>
                </a:gridCol>
                <a:gridCol w="870857">
                  <a:extLst>
                    <a:ext uri="{9D8B030D-6E8A-4147-A177-3AD203B41FA5}">
                      <a16:colId xmlns:a16="http://schemas.microsoft.com/office/drawing/2014/main" val="20003"/>
                    </a:ext>
                  </a:extLst>
                </a:gridCol>
                <a:gridCol w="870857">
                  <a:extLst>
                    <a:ext uri="{9D8B030D-6E8A-4147-A177-3AD203B41FA5}">
                      <a16:colId xmlns:a16="http://schemas.microsoft.com/office/drawing/2014/main" val="20004"/>
                    </a:ext>
                  </a:extLst>
                </a:gridCol>
                <a:gridCol w="870857">
                  <a:extLst>
                    <a:ext uri="{9D8B030D-6E8A-4147-A177-3AD203B41FA5}">
                      <a16:colId xmlns:a16="http://schemas.microsoft.com/office/drawing/2014/main" val="20005"/>
                    </a:ext>
                  </a:extLst>
                </a:gridCol>
                <a:gridCol w="870857">
                  <a:extLst>
                    <a:ext uri="{9D8B030D-6E8A-4147-A177-3AD203B41FA5}">
                      <a16:colId xmlns:a16="http://schemas.microsoft.com/office/drawing/2014/main" val="20006"/>
                    </a:ext>
                  </a:extLst>
                </a:gridCol>
              </a:tblGrid>
              <a:tr h="370840">
                <a:tc>
                  <a:txBody>
                    <a:bodyPr/>
                    <a:lstStyle/>
                    <a:p>
                      <a:r>
                        <a:rPr lang="en-US" sz="1400" dirty="0">
                          <a:latin typeface="Adobe Gothic Std B" panose="020B0800000000000000" pitchFamily="34" charset="-128"/>
                          <a:ea typeface="Adobe Gothic Std B" panose="020B0800000000000000" pitchFamily="34" charset="-128"/>
                        </a:rPr>
                        <a:t>Black</a:t>
                      </a:r>
                    </a:p>
                  </a:txBody>
                  <a:tcPr/>
                </a:tc>
                <a:tc>
                  <a:txBody>
                    <a:bodyPr/>
                    <a:lstStyle/>
                    <a:p>
                      <a:r>
                        <a:rPr lang="en-US" sz="1400" dirty="0">
                          <a:latin typeface="Adobe Gothic Std B" panose="020B0800000000000000" pitchFamily="34" charset="-128"/>
                          <a:ea typeface="Adobe Gothic Std B" panose="020B0800000000000000" pitchFamily="34" charset="-128"/>
                        </a:rPr>
                        <a:t>Red</a:t>
                      </a:r>
                    </a:p>
                  </a:txBody>
                  <a:tcPr/>
                </a:tc>
                <a:tc>
                  <a:txBody>
                    <a:bodyPr/>
                    <a:lstStyle/>
                    <a:p>
                      <a:r>
                        <a:rPr lang="en-US" sz="1400" dirty="0">
                          <a:latin typeface="Adobe Gothic Std B" panose="020B0800000000000000" pitchFamily="34" charset="-128"/>
                          <a:ea typeface="Adobe Gothic Std B" panose="020B0800000000000000" pitchFamily="34" charset="-128"/>
                        </a:rPr>
                        <a:t> Blue</a:t>
                      </a:r>
                    </a:p>
                  </a:txBody>
                  <a:tcPr/>
                </a:tc>
                <a:tc>
                  <a:txBody>
                    <a:bodyPr/>
                    <a:lstStyle/>
                    <a:p>
                      <a:r>
                        <a:rPr lang="en-US" sz="1400" dirty="0">
                          <a:latin typeface="Adobe Gothic Std B" panose="020B0800000000000000" pitchFamily="34" charset="-128"/>
                          <a:ea typeface="Adobe Gothic Std B" panose="020B0800000000000000" pitchFamily="34" charset="-128"/>
                        </a:rPr>
                        <a:t>Aqua</a:t>
                      </a:r>
                    </a:p>
                  </a:txBody>
                  <a:tcPr/>
                </a:tc>
                <a:tc>
                  <a:txBody>
                    <a:bodyPr/>
                    <a:lstStyle/>
                    <a:p>
                      <a:r>
                        <a:rPr lang="en-US" sz="1400" dirty="0">
                          <a:latin typeface="Adobe Gothic Std B" panose="020B0800000000000000" pitchFamily="34" charset="-128"/>
                          <a:ea typeface="Adobe Gothic Std B" panose="020B0800000000000000" pitchFamily="34" charset="-128"/>
                        </a:rPr>
                        <a:t>Orange</a:t>
                      </a:r>
                    </a:p>
                  </a:txBody>
                  <a:tcPr/>
                </a:tc>
                <a:tc>
                  <a:txBody>
                    <a:bodyPr/>
                    <a:lstStyle/>
                    <a:p>
                      <a:r>
                        <a:rPr lang="en-US" sz="1400" dirty="0">
                          <a:latin typeface="Adobe Gothic Std B" panose="020B0800000000000000" pitchFamily="34" charset="-128"/>
                          <a:ea typeface="Adobe Gothic Std B" panose="020B0800000000000000" pitchFamily="34" charset="-128"/>
                        </a:rPr>
                        <a:t>Yellow</a:t>
                      </a:r>
                    </a:p>
                  </a:txBody>
                  <a:tcPr/>
                </a:tc>
                <a:tc>
                  <a:txBody>
                    <a:bodyPr/>
                    <a:lstStyle/>
                    <a:p>
                      <a:r>
                        <a:rPr lang="en-US" sz="1400" dirty="0">
                          <a:latin typeface="Adobe Gothic Std B" panose="020B0800000000000000" pitchFamily="34" charset="-128"/>
                          <a:ea typeface="Adobe Gothic Std B" panose="020B0800000000000000" pitchFamily="34" charset="-128"/>
                        </a:rPr>
                        <a:t>Pink</a:t>
                      </a:r>
                    </a:p>
                  </a:txBody>
                  <a:tcPr/>
                </a:tc>
                <a:extLst>
                  <a:ext uri="{0D108BD9-81ED-4DB2-BD59-A6C34878D82A}">
                    <a16:rowId xmlns:a16="http://schemas.microsoft.com/office/drawing/2014/main" val="10000"/>
                  </a:ext>
                </a:extLst>
              </a:tr>
              <a:tr h="391160">
                <a:tc>
                  <a:txBody>
                    <a:bodyPr/>
                    <a:lstStyle/>
                    <a:p>
                      <a:endParaRPr lang="en-US" dirty="0"/>
                    </a:p>
                  </a:txBody>
                  <a:tcPr>
                    <a:solidFill>
                      <a:schemeClr val="tx1"/>
                    </a:solidFill>
                  </a:tcPr>
                </a:tc>
                <a:tc>
                  <a:txBody>
                    <a:bodyPr/>
                    <a:lstStyle/>
                    <a:p>
                      <a:endParaRPr lang="en-US" dirty="0"/>
                    </a:p>
                  </a:txBody>
                  <a:tcPr>
                    <a:solidFill>
                      <a:srgbClr val="FF0000"/>
                    </a:solidFill>
                  </a:tcPr>
                </a:tc>
                <a:tc>
                  <a:txBody>
                    <a:bodyPr/>
                    <a:lstStyle/>
                    <a:p>
                      <a:endParaRPr lang="en-US" dirty="0"/>
                    </a:p>
                  </a:txBody>
                  <a:tcPr>
                    <a:solidFill>
                      <a:srgbClr val="00B0F0"/>
                    </a:solidFill>
                  </a:tcPr>
                </a:tc>
                <a:tc>
                  <a:txBody>
                    <a:bodyPr/>
                    <a:lstStyle/>
                    <a:p>
                      <a:endParaRPr lang="en-US" dirty="0"/>
                    </a:p>
                  </a:txBody>
                  <a:tcPr>
                    <a:solidFill>
                      <a:srgbClr val="00FFFF"/>
                    </a:solidFill>
                  </a:tcPr>
                </a:tc>
                <a:tc>
                  <a:txBody>
                    <a:bodyPr/>
                    <a:lstStyle/>
                    <a:p>
                      <a:endParaRPr lang="en-US" dirty="0"/>
                    </a:p>
                  </a:txBody>
                  <a:tcPr>
                    <a:solidFill>
                      <a:srgbClr val="FFC000"/>
                    </a:solidFill>
                  </a:tcPr>
                </a:tc>
                <a:tc>
                  <a:txBody>
                    <a:bodyPr/>
                    <a:lstStyle/>
                    <a:p>
                      <a:endParaRPr lang="en-US" dirty="0"/>
                    </a:p>
                  </a:txBody>
                  <a:tcPr>
                    <a:solidFill>
                      <a:srgbClr val="FFFF00"/>
                    </a:solidFill>
                  </a:tcPr>
                </a:tc>
                <a:tc>
                  <a:txBody>
                    <a:bodyPr/>
                    <a:lstStyle/>
                    <a:p>
                      <a:endParaRPr lang="en-US" dirty="0"/>
                    </a:p>
                    <a:p>
                      <a:endParaRPr lang="en-US" dirty="0"/>
                    </a:p>
                  </a:txBody>
                  <a:tcPr>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
        <p:nvSpPr>
          <p:cNvPr id="5" name="Action Button: End 4">
            <a:hlinkClick r:id="" action="ppaction://hlinkshowjump?jump=nextslide" highlightClick="1"/>
          </p:cNvPr>
          <p:cNvSpPr/>
          <p:nvPr/>
        </p:nvSpPr>
        <p:spPr>
          <a:xfrm>
            <a:off x="8153400" y="6096000"/>
            <a:ext cx="365760" cy="1828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cSld>
  <p:clrMapOvr>
    <a:masterClrMapping/>
  </p:clrMapOvr>
  <mc:AlternateContent xmlns:mc="http://schemas.openxmlformats.org/markup-compatibility/2006">
    <mc:Choice xmlns:p14="http://schemas.microsoft.com/office/powerpoint/2010/main" Requires="p14">
      <p:transition spd="slow" p14:dur="23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000" fill="hold"/>
                                        <p:tgtEl>
                                          <p:spTgt spid="6"/>
                                        </p:tgtEl>
                                        <p:attrNameLst>
                                          <p:attrName>ppt_w</p:attrName>
                                        </p:attrNameLst>
                                      </p:cBhvr>
                                      <p:tavLst>
                                        <p:tav tm="0">
                                          <p:val>
                                            <p:fltVal val="0"/>
                                          </p:val>
                                        </p:tav>
                                        <p:tav tm="100000">
                                          <p:val>
                                            <p:strVal val="#ppt_w"/>
                                          </p:val>
                                        </p:tav>
                                      </p:tavLst>
                                    </p:anim>
                                    <p:anim calcmode="lin" valueType="num">
                                      <p:cBhvr>
                                        <p:cTn id="14" dur="2000" fill="hold"/>
                                        <p:tgtEl>
                                          <p:spTgt spid="6"/>
                                        </p:tgtEl>
                                        <p:attrNameLst>
                                          <p:attrName>ppt_h</p:attrName>
                                        </p:attrNameLst>
                                      </p:cBhvr>
                                      <p:tavLst>
                                        <p:tav tm="0">
                                          <p:val>
                                            <p:fltVal val="0"/>
                                          </p:val>
                                        </p:tav>
                                        <p:tav tm="100000">
                                          <p:val>
                                            <p:strVal val="#ppt_h"/>
                                          </p:val>
                                        </p:tav>
                                      </p:tavLst>
                                    </p:anim>
                                    <p:animEffect transition="in" filter="fade">
                                      <p:cBhvr>
                                        <p:cTn id="15" dur="2000"/>
                                        <p:tgtEl>
                                          <p:spTgt spid="6"/>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 calcmode="lin" valueType="num">
                                      <p:cBhvr>
                                        <p:cTn id="19" dur="2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20" dur="20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21" dur="2000"/>
                                        <p:tgtEl>
                                          <p:spTgt spid="3">
                                            <p:txEl>
                                              <p:pRg st="11" end="11"/>
                                            </p:txEl>
                                          </p:spTgt>
                                        </p:tgtEl>
                                      </p:cBhvr>
                                    </p:animEffect>
                                  </p:childTnLst>
                                </p:cTn>
                              </p:par>
                            </p:childTnLst>
                          </p:cTn>
                        </p:par>
                        <p:par>
                          <p:cTn id="22" fill="hold">
                            <p:stCondLst>
                              <p:cond delay="6000"/>
                            </p:stCondLst>
                            <p:childTnLst>
                              <p:par>
                                <p:cTn id="23" presetID="53" presetClass="entr" presetSubtype="16" fill="hold" nodeType="after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anim calcmode="lin" valueType="num">
                                      <p:cBhvr>
                                        <p:cTn id="25" dur="20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26" dur="20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27" dur="2000"/>
                                        <p:tgtEl>
                                          <p:spTgt spid="3">
                                            <p:txEl>
                                              <p:pRg st="12" end="12"/>
                                            </p:txEl>
                                          </p:spTgt>
                                        </p:tgtEl>
                                      </p:cBhvr>
                                    </p:animEffect>
                                  </p:childTnLst>
                                </p:cTn>
                              </p:par>
                            </p:childTnLst>
                          </p:cTn>
                        </p:par>
                        <p:par>
                          <p:cTn id="28" fill="hold">
                            <p:stCondLst>
                              <p:cond delay="8000"/>
                            </p:stCondLst>
                            <p:childTnLst>
                              <p:par>
                                <p:cTn id="29" presetID="53" presetClass="entr" presetSubtype="16" fill="hold" nodeType="after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anim calcmode="lin" valueType="num">
                                      <p:cBhvr>
                                        <p:cTn id="31" dur="20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32" dur="2000" fill="hold"/>
                                        <p:tgtEl>
                                          <p:spTgt spid="3">
                                            <p:txEl>
                                              <p:pRg st="13" end="13"/>
                                            </p:txEl>
                                          </p:spTgt>
                                        </p:tgtEl>
                                        <p:attrNameLst>
                                          <p:attrName>ppt_h</p:attrName>
                                        </p:attrNameLst>
                                      </p:cBhvr>
                                      <p:tavLst>
                                        <p:tav tm="0">
                                          <p:val>
                                            <p:fltVal val="0"/>
                                          </p:val>
                                        </p:tav>
                                        <p:tav tm="100000">
                                          <p:val>
                                            <p:strVal val="#ppt_h"/>
                                          </p:val>
                                        </p:tav>
                                      </p:tavLst>
                                    </p:anim>
                                    <p:animEffect transition="in" filter="fade">
                                      <p:cBhvr>
                                        <p:cTn id="33" dur="2000"/>
                                        <p:tgtEl>
                                          <p:spTgt spid="3">
                                            <p:txEl>
                                              <p:pRg st="13" end="13"/>
                                            </p:txEl>
                                          </p:spTgt>
                                        </p:tgtEl>
                                      </p:cBhvr>
                                    </p:animEffect>
                                  </p:childTnLst>
                                </p:cTn>
                              </p:par>
                            </p:childTnLst>
                          </p:cTn>
                        </p:par>
                        <p:par>
                          <p:cTn id="34" fill="hold">
                            <p:stCondLst>
                              <p:cond delay="10000"/>
                            </p:stCondLst>
                            <p:childTnLst>
                              <p:par>
                                <p:cTn id="35" presetID="53" presetClass="entr" presetSubtype="16" fill="hold" nodeType="after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anim calcmode="lin" valueType="num">
                                      <p:cBhvr>
                                        <p:cTn id="37" dur="20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38" dur="2000" fill="hold"/>
                                        <p:tgtEl>
                                          <p:spTgt spid="3">
                                            <p:txEl>
                                              <p:pRg st="14" end="14"/>
                                            </p:txEl>
                                          </p:spTgt>
                                        </p:tgtEl>
                                        <p:attrNameLst>
                                          <p:attrName>ppt_h</p:attrName>
                                        </p:attrNameLst>
                                      </p:cBhvr>
                                      <p:tavLst>
                                        <p:tav tm="0">
                                          <p:val>
                                            <p:fltVal val="0"/>
                                          </p:val>
                                        </p:tav>
                                        <p:tav tm="100000">
                                          <p:val>
                                            <p:strVal val="#ppt_h"/>
                                          </p:val>
                                        </p:tav>
                                      </p:tavLst>
                                    </p:anim>
                                    <p:animEffect transition="in" filter="fade">
                                      <p:cBhvr>
                                        <p:cTn id="39" dur="2000"/>
                                        <p:tgtEl>
                                          <p:spTgt spid="3">
                                            <p:txEl>
                                              <p:pRg st="14" end="14"/>
                                            </p:txEl>
                                          </p:spTgt>
                                        </p:tgtEl>
                                      </p:cBhvr>
                                    </p:animEffect>
                                  </p:childTnLst>
                                </p:cTn>
                              </p:par>
                            </p:childTnLst>
                          </p:cTn>
                        </p:par>
                        <p:par>
                          <p:cTn id="40" fill="hold">
                            <p:stCondLst>
                              <p:cond delay="12000"/>
                            </p:stCondLst>
                            <p:childTnLst>
                              <p:par>
                                <p:cTn id="41" presetID="53" presetClass="entr" presetSubtype="16" fill="hold" nodeType="after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anim calcmode="lin" valueType="num">
                                      <p:cBhvr>
                                        <p:cTn id="43" dur="20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44" dur="2000" fill="hold"/>
                                        <p:tgtEl>
                                          <p:spTgt spid="3">
                                            <p:txEl>
                                              <p:pRg st="15" end="15"/>
                                            </p:txEl>
                                          </p:spTgt>
                                        </p:tgtEl>
                                        <p:attrNameLst>
                                          <p:attrName>ppt_h</p:attrName>
                                        </p:attrNameLst>
                                      </p:cBhvr>
                                      <p:tavLst>
                                        <p:tav tm="0">
                                          <p:val>
                                            <p:fltVal val="0"/>
                                          </p:val>
                                        </p:tav>
                                        <p:tav tm="100000">
                                          <p:val>
                                            <p:strVal val="#ppt_h"/>
                                          </p:val>
                                        </p:tav>
                                      </p:tavLst>
                                    </p:anim>
                                    <p:animEffect transition="in" filter="fade">
                                      <p:cBhvr>
                                        <p:cTn id="45" dur="2000"/>
                                        <p:tgtEl>
                                          <p:spTgt spid="3">
                                            <p:txEl>
                                              <p:pRg st="15" end="15"/>
                                            </p:txEl>
                                          </p:spTgt>
                                        </p:tgtEl>
                                      </p:cBhvr>
                                    </p:animEffect>
                                  </p:childTnLst>
                                </p:cTn>
                              </p:par>
                            </p:childTnLst>
                          </p:cTn>
                        </p:par>
                        <p:par>
                          <p:cTn id="46" fill="hold">
                            <p:stCondLst>
                              <p:cond delay="14000"/>
                            </p:stCondLst>
                            <p:childTnLst>
                              <p:par>
                                <p:cTn id="47" presetID="53" presetClass="entr" presetSubtype="16" fill="hold" nodeType="afterEffect">
                                  <p:stCondLst>
                                    <p:cond delay="0"/>
                                  </p:stCondLst>
                                  <p:childTnLst>
                                    <p:set>
                                      <p:cBhvr>
                                        <p:cTn id="48" dur="1" fill="hold">
                                          <p:stCondLst>
                                            <p:cond delay="0"/>
                                          </p:stCondLst>
                                        </p:cTn>
                                        <p:tgtEl>
                                          <p:spTgt spid="3">
                                            <p:txEl>
                                              <p:pRg st="16" end="16"/>
                                            </p:txEl>
                                          </p:spTgt>
                                        </p:tgtEl>
                                        <p:attrNameLst>
                                          <p:attrName>style.visibility</p:attrName>
                                        </p:attrNameLst>
                                      </p:cBhvr>
                                      <p:to>
                                        <p:strVal val="visible"/>
                                      </p:to>
                                    </p:set>
                                    <p:anim calcmode="lin" valueType="num">
                                      <p:cBhvr>
                                        <p:cTn id="49" dur="2000" fill="hold"/>
                                        <p:tgtEl>
                                          <p:spTgt spid="3">
                                            <p:txEl>
                                              <p:pRg st="16" end="16"/>
                                            </p:txEl>
                                          </p:spTgt>
                                        </p:tgtEl>
                                        <p:attrNameLst>
                                          <p:attrName>ppt_w</p:attrName>
                                        </p:attrNameLst>
                                      </p:cBhvr>
                                      <p:tavLst>
                                        <p:tav tm="0">
                                          <p:val>
                                            <p:fltVal val="0"/>
                                          </p:val>
                                        </p:tav>
                                        <p:tav tm="100000">
                                          <p:val>
                                            <p:strVal val="#ppt_w"/>
                                          </p:val>
                                        </p:tav>
                                      </p:tavLst>
                                    </p:anim>
                                    <p:anim calcmode="lin" valueType="num">
                                      <p:cBhvr>
                                        <p:cTn id="50" dur="2000" fill="hold"/>
                                        <p:tgtEl>
                                          <p:spTgt spid="3">
                                            <p:txEl>
                                              <p:pRg st="16" end="16"/>
                                            </p:txEl>
                                          </p:spTgt>
                                        </p:tgtEl>
                                        <p:attrNameLst>
                                          <p:attrName>ppt_h</p:attrName>
                                        </p:attrNameLst>
                                      </p:cBhvr>
                                      <p:tavLst>
                                        <p:tav tm="0">
                                          <p:val>
                                            <p:fltVal val="0"/>
                                          </p:val>
                                        </p:tav>
                                        <p:tav tm="100000">
                                          <p:val>
                                            <p:strVal val="#ppt_h"/>
                                          </p:val>
                                        </p:tav>
                                      </p:tavLst>
                                    </p:anim>
                                    <p:animEffect transition="in" filter="fade">
                                      <p:cBhvr>
                                        <p:cTn id="51" dur="2000"/>
                                        <p:tgtEl>
                                          <p:spTgt spid="3">
                                            <p:txEl>
                                              <p:pRg st="16" end="16"/>
                                            </p:txEl>
                                          </p:spTgt>
                                        </p:tgtEl>
                                      </p:cBhvr>
                                    </p:animEffect>
                                  </p:childTnLst>
                                </p:cTn>
                              </p:par>
                            </p:childTnLst>
                          </p:cTn>
                        </p:par>
                        <p:par>
                          <p:cTn id="52" fill="hold">
                            <p:stCondLst>
                              <p:cond delay="16000"/>
                            </p:stCondLst>
                            <p:childTnLst>
                              <p:par>
                                <p:cTn id="53" presetID="53" presetClass="entr" presetSubtype="16" fill="hold" nodeType="afterEffect">
                                  <p:stCondLst>
                                    <p:cond delay="0"/>
                                  </p:stCondLst>
                                  <p:childTnLst>
                                    <p:set>
                                      <p:cBhvr>
                                        <p:cTn id="54" dur="1" fill="hold">
                                          <p:stCondLst>
                                            <p:cond delay="0"/>
                                          </p:stCondLst>
                                        </p:cTn>
                                        <p:tgtEl>
                                          <p:spTgt spid="3">
                                            <p:txEl>
                                              <p:pRg st="17" end="17"/>
                                            </p:txEl>
                                          </p:spTgt>
                                        </p:tgtEl>
                                        <p:attrNameLst>
                                          <p:attrName>style.visibility</p:attrName>
                                        </p:attrNameLst>
                                      </p:cBhvr>
                                      <p:to>
                                        <p:strVal val="visible"/>
                                      </p:to>
                                    </p:set>
                                    <p:anim calcmode="lin" valueType="num">
                                      <p:cBhvr>
                                        <p:cTn id="55" dur="2000" fill="hold"/>
                                        <p:tgtEl>
                                          <p:spTgt spid="3">
                                            <p:txEl>
                                              <p:pRg st="17" end="17"/>
                                            </p:txEl>
                                          </p:spTgt>
                                        </p:tgtEl>
                                        <p:attrNameLst>
                                          <p:attrName>ppt_w</p:attrName>
                                        </p:attrNameLst>
                                      </p:cBhvr>
                                      <p:tavLst>
                                        <p:tav tm="0">
                                          <p:val>
                                            <p:fltVal val="0"/>
                                          </p:val>
                                        </p:tav>
                                        <p:tav tm="100000">
                                          <p:val>
                                            <p:strVal val="#ppt_w"/>
                                          </p:val>
                                        </p:tav>
                                      </p:tavLst>
                                    </p:anim>
                                    <p:anim calcmode="lin" valueType="num">
                                      <p:cBhvr>
                                        <p:cTn id="56" dur="2000" fill="hold"/>
                                        <p:tgtEl>
                                          <p:spTgt spid="3">
                                            <p:txEl>
                                              <p:pRg st="17" end="17"/>
                                            </p:txEl>
                                          </p:spTgt>
                                        </p:tgtEl>
                                        <p:attrNameLst>
                                          <p:attrName>ppt_h</p:attrName>
                                        </p:attrNameLst>
                                      </p:cBhvr>
                                      <p:tavLst>
                                        <p:tav tm="0">
                                          <p:val>
                                            <p:fltVal val="0"/>
                                          </p:val>
                                        </p:tav>
                                        <p:tav tm="100000">
                                          <p:val>
                                            <p:strVal val="#ppt_h"/>
                                          </p:val>
                                        </p:tav>
                                      </p:tavLst>
                                    </p:anim>
                                    <p:animEffect transition="in" filter="fade">
                                      <p:cBhvr>
                                        <p:cTn id="57" dur="2000"/>
                                        <p:tgtEl>
                                          <p:spTgt spid="3">
                                            <p:txEl>
                                              <p:pRg st="17" end="17"/>
                                            </p:txEl>
                                          </p:spTgt>
                                        </p:tgtEl>
                                      </p:cBhvr>
                                    </p:animEffect>
                                  </p:childTnLst>
                                </p:cTn>
                              </p:par>
                            </p:childTnLst>
                          </p:cTn>
                        </p:par>
                        <p:par>
                          <p:cTn id="58" fill="hold">
                            <p:stCondLst>
                              <p:cond delay="18000"/>
                            </p:stCondLst>
                            <p:childTnLst>
                              <p:par>
                                <p:cTn id="59" presetID="53" presetClass="entr" presetSubtype="16" fill="hold" nodeType="afterEffect">
                                  <p:stCondLst>
                                    <p:cond delay="0"/>
                                  </p:stCondLst>
                                  <p:childTnLst>
                                    <p:set>
                                      <p:cBhvr>
                                        <p:cTn id="60" dur="1" fill="hold">
                                          <p:stCondLst>
                                            <p:cond delay="0"/>
                                          </p:stCondLst>
                                        </p:cTn>
                                        <p:tgtEl>
                                          <p:spTgt spid="3">
                                            <p:txEl>
                                              <p:pRg st="18" end="18"/>
                                            </p:txEl>
                                          </p:spTgt>
                                        </p:tgtEl>
                                        <p:attrNameLst>
                                          <p:attrName>style.visibility</p:attrName>
                                        </p:attrNameLst>
                                      </p:cBhvr>
                                      <p:to>
                                        <p:strVal val="visible"/>
                                      </p:to>
                                    </p:set>
                                    <p:anim calcmode="lin" valueType="num">
                                      <p:cBhvr>
                                        <p:cTn id="61" dur="2000" fill="hold"/>
                                        <p:tgtEl>
                                          <p:spTgt spid="3">
                                            <p:txEl>
                                              <p:pRg st="18" end="18"/>
                                            </p:txEl>
                                          </p:spTgt>
                                        </p:tgtEl>
                                        <p:attrNameLst>
                                          <p:attrName>ppt_w</p:attrName>
                                        </p:attrNameLst>
                                      </p:cBhvr>
                                      <p:tavLst>
                                        <p:tav tm="0">
                                          <p:val>
                                            <p:fltVal val="0"/>
                                          </p:val>
                                        </p:tav>
                                        <p:tav tm="100000">
                                          <p:val>
                                            <p:strVal val="#ppt_w"/>
                                          </p:val>
                                        </p:tav>
                                      </p:tavLst>
                                    </p:anim>
                                    <p:anim calcmode="lin" valueType="num">
                                      <p:cBhvr>
                                        <p:cTn id="62" dur="2000" fill="hold"/>
                                        <p:tgtEl>
                                          <p:spTgt spid="3">
                                            <p:txEl>
                                              <p:pRg st="18" end="18"/>
                                            </p:txEl>
                                          </p:spTgt>
                                        </p:tgtEl>
                                        <p:attrNameLst>
                                          <p:attrName>ppt_h</p:attrName>
                                        </p:attrNameLst>
                                      </p:cBhvr>
                                      <p:tavLst>
                                        <p:tav tm="0">
                                          <p:val>
                                            <p:fltVal val="0"/>
                                          </p:val>
                                        </p:tav>
                                        <p:tav tm="100000">
                                          <p:val>
                                            <p:strVal val="#ppt_h"/>
                                          </p:val>
                                        </p:tav>
                                      </p:tavLst>
                                    </p:anim>
                                    <p:animEffect transition="in" filter="fade">
                                      <p:cBhvr>
                                        <p:cTn id="63" dur="2000"/>
                                        <p:tgtEl>
                                          <p:spTgt spid="3">
                                            <p:txEl>
                                              <p:pRg st="18" end="18"/>
                                            </p:txEl>
                                          </p:spTgt>
                                        </p:tgtEl>
                                      </p:cBhvr>
                                    </p:animEffect>
                                  </p:childTnLst>
                                </p:cTn>
                              </p:par>
                            </p:childTnLst>
                          </p:cTn>
                        </p:par>
                        <p:par>
                          <p:cTn id="64" fill="hold">
                            <p:stCondLst>
                              <p:cond delay="20000"/>
                            </p:stCondLst>
                            <p:childTnLst>
                              <p:par>
                                <p:cTn id="65" presetID="53" presetClass="entr" presetSubtype="16" fill="hold" nodeType="afterEffect">
                                  <p:stCondLst>
                                    <p:cond delay="0"/>
                                  </p:stCondLst>
                                  <p:childTnLst>
                                    <p:set>
                                      <p:cBhvr>
                                        <p:cTn id="66" dur="1" fill="hold">
                                          <p:stCondLst>
                                            <p:cond delay="0"/>
                                          </p:stCondLst>
                                        </p:cTn>
                                        <p:tgtEl>
                                          <p:spTgt spid="3">
                                            <p:txEl>
                                              <p:pRg st="19" end="19"/>
                                            </p:txEl>
                                          </p:spTgt>
                                        </p:tgtEl>
                                        <p:attrNameLst>
                                          <p:attrName>style.visibility</p:attrName>
                                        </p:attrNameLst>
                                      </p:cBhvr>
                                      <p:to>
                                        <p:strVal val="visible"/>
                                      </p:to>
                                    </p:set>
                                    <p:anim calcmode="lin" valueType="num">
                                      <p:cBhvr>
                                        <p:cTn id="67" dur="2000" fill="hold"/>
                                        <p:tgtEl>
                                          <p:spTgt spid="3">
                                            <p:txEl>
                                              <p:pRg st="19" end="19"/>
                                            </p:txEl>
                                          </p:spTgt>
                                        </p:tgtEl>
                                        <p:attrNameLst>
                                          <p:attrName>ppt_w</p:attrName>
                                        </p:attrNameLst>
                                      </p:cBhvr>
                                      <p:tavLst>
                                        <p:tav tm="0">
                                          <p:val>
                                            <p:fltVal val="0"/>
                                          </p:val>
                                        </p:tav>
                                        <p:tav tm="100000">
                                          <p:val>
                                            <p:strVal val="#ppt_w"/>
                                          </p:val>
                                        </p:tav>
                                      </p:tavLst>
                                    </p:anim>
                                    <p:anim calcmode="lin" valueType="num">
                                      <p:cBhvr>
                                        <p:cTn id="68" dur="2000" fill="hold"/>
                                        <p:tgtEl>
                                          <p:spTgt spid="3">
                                            <p:txEl>
                                              <p:pRg st="19" end="19"/>
                                            </p:txEl>
                                          </p:spTgt>
                                        </p:tgtEl>
                                        <p:attrNameLst>
                                          <p:attrName>ppt_h</p:attrName>
                                        </p:attrNameLst>
                                      </p:cBhvr>
                                      <p:tavLst>
                                        <p:tav tm="0">
                                          <p:val>
                                            <p:fltVal val="0"/>
                                          </p:val>
                                        </p:tav>
                                        <p:tav tm="100000">
                                          <p:val>
                                            <p:strVal val="#ppt_h"/>
                                          </p:val>
                                        </p:tav>
                                      </p:tavLst>
                                    </p:anim>
                                    <p:animEffect transition="in" filter="fade">
                                      <p:cBhvr>
                                        <p:cTn id="69" dur="2000"/>
                                        <p:tgtEl>
                                          <p:spTgt spid="3">
                                            <p:txEl>
                                              <p:pRg st="19" end="19"/>
                                            </p:txEl>
                                          </p:spTgt>
                                        </p:tgtEl>
                                      </p:cBhvr>
                                    </p:animEffect>
                                  </p:childTnLst>
                                </p:cTn>
                              </p:par>
                            </p:childTnLst>
                          </p:cTn>
                        </p:par>
                        <p:par>
                          <p:cTn id="70" fill="hold">
                            <p:stCondLst>
                              <p:cond delay="22000"/>
                            </p:stCondLst>
                            <p:childTnLst>
                              <p:par>
                                <p:cTn id="71" presetID="53" presetClass="entr" presetSubtype="16" fill="hold" nodeType="afterEffect">
                                  <p:stCondLst>
                                    <p:cond delay="0"/>
                                  </p:stCondLst>
                                  <p:childTnLst>
                                    <p:set>
                                      <p:cBhvr>
                                        <p:cTn id="72" dur="1" fill="hold">
                                          <p:stCondLst>
                                            <p:cond delay="0"/>
                                          </p:stCondLst>
                                        </p:cTn>
                                        <p:tgtEl>
                                          <p:spTgt spid="3">
                                            <p:txEl>
                                              <p:pRg st="20" end="20"/>
                                            </p:txEl>
                                          </p:spTgt>
                                        </p:tgtEl>
                                        <p:attrNameLst>
                                          <p:attrName>style.visibility</p:attrName>
                                        </p:attrNameLst>
                                      </p:cBhvr>
                                      <p:to>
                                        <p:strVal val="visible"/>
                                      </p:to>
                                    </p:set>
                                    <p:anim calcmode="lin" valueType="num">
                                      <p:cBhvr>
                                        <p:cTn id="73" dur="2000" fill="hold"/>
                                        <p:tgtEl>
                                          <p:spTgt spid="3">
                                            <p:txEl>
                                              <p:pRg st="20" end="20"/>
                                            </p:txEl>
                                          </p:spTgt>
                                        </p:tgtEl>
                                        <p:attrNameLst>
                                          <p:attrName>ppt_w</p:attrName>
                                        </p:attrNameLst>
                                      </p:cBhvr>
                                      <p:tavLst>
                                        <p:tav tm="0">
                                          <p:val>
                                            <p:fltVal val="0"/>
                                          </p:val>
                                        </p:tav>
                                        <p:tav tm="100000">
                                          <p:val>
                                            <p:strVal val="#ppt_w"/>
                                          </p:val>
                                        </p:tav>
                                      </p:tavLst>
                                    </p:anim>
                                    <p:anim calcmode="lin" valueType="num">
                                      <p:cBhvr>
                                        <p:cTn id="74" dur="2000" fill="hold"/>
                                        <p:tgtEl>
                                          <p:spTgt spid="3">
                                            <p:txEl>
                                              <p:pRg st="20" end="20"/>
                                            </p:txEl>
                                          </p:spTgt>
                                        </p:tgtEl>
                                        <p:attrNameLst>
                                          <p:attrName>ppt_h</p:attrName>
                                        </p:attrNameLst>
                                      </p:cBhvr>
                                      <p:tavLst>
                                        <p:tav tm="0">
                                          <p:val>
                                            <p:fltVal val="0"/>
                                          </p:val>
                                        </p:tav>
                                        <p:tav tm="100000">
                                          <p:val>
                                            <p:strVal val="#ppt_h"/>
                                          </p:val>
                                        </p:tav>
                                      </p:tavLst>
                                    </p:anim>
                                    <p:animEffect transition="in" filter="fade">
                                      <p:cBhvr>
                                        <p:cTn id="75" dur="2000"/>
                                        <p:tgtEl>
                                          <p:spTgt spid="3">
                                            <p:txEl>
                                              <p:pRg st="20" end="20"/>
                                            </p:txEl>
                                          </p:spTgt>
                                        </p:tgtEl>
                                      </p:cBhvr>
                                    </p:animEffect>
                                  </p:childTnLst>
                                </p:cTn>
                              </p:par>
                            </p:childTnLst>
                          </p:cTn>
                        </p:par>
                        <p:par>
                          <p:cTn id="76" fill="hold">
                            <p:stCondLst>
                              <p:cond delay="24000"/>
                            </p:stCondLst>
                            <p:childTnLst>
                              <p:par>
                                <p:cTn id="77" presetID="53" presetClass="entr" presetSubtype="16" fill="hold" nodeType="afterEffect">
                                  <p:stCondLst>
                                    <p:cond delay="0"/>
                                  </p:stCondLst>
                                  <p:childTnLst>
                                    <p:set>
                                      <p:cBhvr>
                                        <p:cTn id="78" dur="1" fill="hold">
                                          <p:stCondLst>
                                            <p:cond delay="0"/>
                                          </p:stCondLst>
                                        </p:cTn>
                                        <p:tgtEl>
                                          <p:spTgt spid="3">
                                            <p:txEl>
                                              <p:pRg st="21" end="21"/>
                                            </p:txEl>
                                          </p:spTgt>
                                        </p:tgtEl>
                                        <p:attrNameLst>
                                          <p:attrName>style.visibility</p:attrName>
                                        </p:attrNameLst>
                                      </p:cBhvr>
                                      <p:to>
                                        <p:strVal val="visible"/>
                                      </p:to>
                                    </p:set>
                                    <p:anim calcmode="lin" valueType="num">
                                      <p:cBhvr>
                                        <p:cTn id="79" dur="2000" fill="hold"/>
                                        <p:tgtEl>
                                          <p:spTgt spid="3">
                                            <p:txEl>
                                              <p:pRg st="21" end="21"/>
                                            </p:txEl>
                                          </p:spTgt>
                                        </p:tgtEl>
                                        <p:attrNameLst>
                                          <p:attrName>ppt_w</p:attrName>
                                        </p:attrNameLst>
                                      </p:cBhvr>
                                      <p:tavLst>
                                        <p:tav tm="0">
                                          <p:val>
                                            <p:fltVal val="0"/>
                                          </p:val>
                                        </p:tav>
                                        <p:tav tm="100000">
                                          <p:val>
                                            <p:strVal val="#ppt_w"/>
                                          </p:val>
                                        </p:tav>
                                      </p:tavLst>
                                    </p:anim>
                                    <p:anim calcmode="lin" valueType="num">
                                      <p:cBhvr>
                                        <p:cTn id="80" dur="2000" fill="hold"/>
                                        <p:tgtEl>
                                          <p:spTgt spid="3">
                                            <p:txEl>
                                              <p:pRg st="21" end="21"/>
                                            </p:txEl>
                                          </p:spTgt>
                                        </p:tgtEl>
                                        <p:attrNameLst>
                                          <p:attrName>ppt_h</p:attrName>
                                        </p:attrNameLst>
                                      </p:cBhvr>
                                      <p:tavLst>
                                        <p:tav tm="0">
                                          <p:val>
                                            <p:fltVal val="0"/>
                                          </p:val>
                                        </p:tav>
                                        <p:tav tm="100000">
                                          <p:val>
                                            <p:strVal val="#ppt_h"/>
                                          </p:val>
                                        </p:tav>
                                      </p:tavLst>
                                    </p:anim>
                                    <p:animEffect transition="in" filter="fade">
                                      <p:cBhvr>
                                        <p:cTn id="81" dur="2000"/>
                                        <p:tgtEl>
                                          <p:spTgt spid="3">
                                            <p:txEl>
                                              <p:pRg st="21" end="21"/>
                                            </p:txEl>
                                          </p:spTgt>
                                        </p:tgtEl>
                                      </p:cBhvr>
                                    </p:animEffect>
                                  </p:childTnLst>
                                </p:cTn>
                              </p:par>
                            </p:childTnLst>
                          </p:cTn>
                        </p:par>
                        <p:par>
                          <p:cTn id="82" fill="hold">
                            <p:stCondLst>
                              <p:cond delay="26000"/>
                            </p:stCondLst>
                            <p:childTnLst>
                              <p:par>
                                <p:cTn id="83" presetID="53" presetClass="entr" presetSubtype="16" fill="hold" nodeType="afterEffect">
                                  <p:stCondLst>
                                    <p:cond delay="0"/>
                                  </p:stCondLst>
                                  <p:childTnLst>
                                    <p:set>
                                      <p:cBhvr>
                                        <p:cTn id="84" dur="1" fill="hold">
                                          <p:stCondLst>
                                            <p:cond delay="0"/>
                                          </p:stCondLst>
                                        </p:cTn>
                                        <p:tgtEl>
                                          <p:spTgt spid="3">
                                            <p:txEl>
                                              <p:pRg st="22" end="22"/>
                                            </p:txEl>
                                          </p:spTgt>
                                        </p:tgtEl>
                                        <p:attrNameLst>
                                          <p:attrName>style.visibility</p:attrName>
                                        </p:attrNameLst>
                                      </p:cBhvr>
                                      <p:to>
                                        <p:strVal val="visible"/>
                                      </p:to>
                                    </p:set>
                                    <p:anim calcmode="lin" valueType="num">
                                      <p:cBhvr>
                                        <p:cTn id="85" dur="2000" fill="hold"/>
                                        <p:tgtEl>
                                          <p:spTgt spid="3">
                                            <p:txEl>
                                              <p:pRg st="22" end="22"/>
                                            </p:txEl>
                                          </p:spTgt>
                                        </p:tgtEl>
                                        <p:attrNameLst>
                                          <p:attrName>ppt_w</p:attrName>
                                        </p:attrNameLst>
                                      </p:cBhvr>
                                      <p:tavLst>
                                        <p:tav tm="0">
                                          <p:val>
                                            <p:fltVal val="0"/>
                                          </p:val>
                                        </p:tav>
                                        <p:tav tm="100000">
                                          <p:val>
                                            <p:strVal val="#ppt_w"/>
                                          </p:val>
                                        </p:tav>
                                      </p:tavLst>
                                    </p:anim>
                                    <p:anim calcmode="lin" valueType="num">
                                      <p:cBhvr>
                                        <p:cTn id="86" dur="2000" fill="hold"/>
                                        <p:tgtEl>
                                          <p:spTgt spid="3">
                                            <p:txEl>
                                              <p:pRg st="22" end="22"/>
                                            </p:txEl>
                                          </p:spTgt>
                                        </p:tgtEl>
                                        <p:attrNameLst>
                                          <p:attrName>ppt_h</p:attrName>
                                        </p:attrNameLst>
                                      </p:cBhvr>
                                      <p:tavLst>
                                        <p:tav tm="0">
                                          <p:val>
                                            <p:fltVal val="0"/>
                                          </p:val>
                                        </p:tav>
                                        <p:tav tm="100000">
                                          <p:val>
                                            <p:strVal val="#ppt_h"/>
                                          </p:val>
                                        </p:tav>
                                      </p:tavLst>
                                    </p:anim>
                                    <p:animEffect transition="in" filter="fade">
                                      <p:cBhvr>
                                        <p:cTn id="87" dur="2000"/>
                                        <p:tgtEl>
                                          <p:spTgt spid="3">
                                            <p:txEl>
                                              <p:pRg st="22" end="22"/>
                                            </p:txEl>
                                          </p:spTgt>
                                        </p:tgtEl>
                                      </p:cBhvr>
                                    </p:animEffect>
                                  </p:childTnLst>
                                </p:cTn>
                              </p:par>
                            </p:childTnLst>
                          </p:cTn>
                        </p:par>
                        <p:par>
                          <p:cTn id="88" fill="hold">
                            <p:stCondLst>
                              <p:cond delay="28000"/>
                            </p:stCondLst>
                            <p:childTnLst>
                              <p:par>
                                <p:cTn id="89" presetID="53" presetClass="entr" presetSubtype="16" fill="hold" nodeType="afterEffect">
                                  <p:stCondLst>
                                    <p:cond delay="0"/>
                                  </p:stCondLst>
                                  <p:childTnLst>
                                    <p:set>
                                      <p:cBhvr>
                                        <p:cTn id="90" dur="1" fill="hold">
                                          <p:stCondLst>
                                            <p:cond delay="0"/>
                                          </p:stCondLst>
                                        </p:cTn>
                                        <p:tgtEl>
                                          <p:spTgt spid="3">
                                            <p:txEl>
                                              <p:pRg st="23" end="23"/>
                                            </p:txEl>
                                          </p:spTgt>
                                        </p:tgtEl>
                                        <p:attrNameLst>
                                          <p:attrName>style.visibility</p:attrName>
                                        </p:attrNameLst>
                                      </p:cBhvr>
                                      <p:to>
                                        <p:strVal val="visible"/>
                                      </p:to>
                                    </p:set>
                                    <p:anim calcmode="lin" valueType="num">
                                      <p:cBhvr>
                                        <p:cTn id="91" dur="2000" fill="hold"/>
                                        <p:tgtEl>
                                          <p:spTgt spid="3">
                                            <p:txEl>
                                              <p:pRg st="23" end="23"/>
                                            </p:txEl>
                                          </p:spTgt>
                                        </p:tgtEl>
                                        <p:attrNameLst>
                                          <p:attrName>ppt_w</p:attrName>
                                        </p:attrNameLst>
                                      </p:cBhvr>
                                      <p:tavLst>
                                        <p:tav tm="0">
                                          <p:val>
                                            <p:fltVal val="0"/>
                                          </p:val>
                                        </p:tav>
                                        <p:tav tm="100000">
                                          <p:val>
                                            <p:strVal val="#ppt_w"/>
                                          </p:val>
                                        </p:tav>
                                      </p:tavLst>
                                    </p:anim>
                                    <p:anim calcmode="lin" valueType="num">
                                      <p:cBhvr>
                                        <p:cTn id="92" dur="2000" fill="hold"/>
                                        <p:tgtEl>
                                          <p:spTgt spid="3">
                                            <p:txEl>
                                              <p:pRg st="23" end="23"/>
                                            </p:txEl>
                                          </p:spTgt>
                                        </p:tgtEl>
                                        <p:attrNameLst>
                                          <p:attrName>ppt_h</p:attrName>
                                        </p:attrNameLst>
                                      </p:cBhvr>
                                      <p:tavLst>
                                        <p:tav tm="0">
                                          <p:val>
                                            <p:fltVal val="0"/>
                                          </p:val>
                                        </p:tav>
                                        <p:tav tm="100000">
                                          <p:val>
                                            <p:strVal val="#ppt_h"/>
                                          </p:val>
                                        </p:tav>
                                      </p:tavLst>
                                    </p:anim>
                                    <p:animEffect transition="in" filter="fade">
                                      <p:cBhvr>
                                        <p:cTn id="93" dur="2000"/>
                                        <p:tgtEl>
                                          <p:spTgt spid="3">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1071</TotalTime>
  <Words>1026</Words>
  <Application>Microsoft Office PowerPoint</Application>
  <PresentationFormat>On-screen Show (4:3)</PresentationFormat>
  <Paragraphs>116</Paragraphs>
  <Slides>11</Slides>
  <Notes>2</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Adobe Gothic Std B</vt:lpstr>
      <vt:lpstr>Adobe Naskh Medium</vt:lpstr>
      <vt:lpstr>Arial</vt:lpstr>
      <vt:lpstr>Calibri</vt:lpstr>
      <vt:lpstr>Office Theme</vt:lpstr>
      <vt:lpstr>User Persona</vt:lpstr>
      <vt:lpstr>Summary Statement</vt:lpstr>
      <vt:lpstr>Against All Odds </vt:lpstr>
      <vt:lpstr> Table of Content </vt:lpstr>
      <vt:lpstr>Detail Screen</vt:lpstr>
      <vt:lpstr>Detail Screen</vt:lpstr>
      <vt:lpstr>Conclusion</vt:lpstr>
      <vt:lpstr>Block Diagram</vt:lpstr>
      <vt:lpstr>Style Guide</vt:lpstr>
      <vt:lpstr>Style Guide</vt:lpstr>
      <vt:lpstr>Changes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Anderson</dc:creator>
  <cp:lastModifiedBy>Anderson</cp:lastModifiedBy>
  <cp:revision>97</cp:revision>
  <dcterms:created xsi:type="dcterms:W3CDTF">2017-04-14T19:53:54Z</dcterms:created>
  <dcterms:modified xsi:type="dcterms:W3CDTF">2017-04-27T22:58:05Z</dcterms:modified>
</cp:coreProperties>
</file>