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9" r:id="rId2"/>
    <p:sldId id="256" r:id="rId3"/>
    <p:sldId id="264" r:id="rId4"/>
    <p:sldId id="265" r:id="rId5"/>
    <p:sldId id="266" r:id="rId6"/>
    <p:sldId id="267" r:id="rId7"/>
    <p:sldId id="268" r:id="rId8"/>
    <p:sldId id="269" r:id="rId9"/>
    <p:sldId id="270" r:id="rId10"/>
    <p:sldId id="271" r:id="rId11"/>
    <p:sldId id="272" r:id="rId12"/>
    <p:sldId id="273" r:id="rId13"/>
    <p:sldId id="258" r:id="rId14"/>
    <p:sldId id="274" r:id="rId15"/>
    <p:sldId id="275" r:id="rId16"/>
    <p:sldId id="27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260" userDrawn="1">
          <p15:clr>
            <a:srgbClr val="A4A3A4"/>
          </p15:clr>
        </p15:guide>
        <p15:guide id="4" orient="horz" pos="23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64"/>
    <p:restoredTop sz="94712"/>
  </p:normalViewPr>
  <p:slideViewPr>
    <p:cSldViewPr>
      <p:cViewPr varScale="1">
        <p:scale>
          <a:sx n="53" d="100"/>
          <a:sy n="53" d="100"/>
        </p:scale>
        <p:origin x="960" y="82"/>
      </p:cViewPr>
      <p:guideLst>
        <p:guide orient="horz" pos="2160"/>
        <p:guide pos="2880"/>
        <p:guide orient="horz" pos="2260"/>
        <p:guide orient="horz" pos="236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1" d="100"/>
          <a:sy n="41" d="100"/>
        </p:scale>
        <p:origin x="-2064"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088B81-E0D3-46B6-BBB6-98D3C56B1AEF}" type="datetimeFigureOut">
              <a:rPr lang="en-US" smtClean="0"/>
              <a:pPr/>
              <a:t>4/18/2017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3B7485-C466-48EB-8318-D63A8C5C1AF1}" type="slidenum">
              <a:rPr lang="en-US" smtClean="0"/>
              <a:pPr/>
              <a:t>‹#›</a:t>
            </a:fld>
            <a:endParaRPr lang="en-US"/>
          </a:p>
        </p:txBody>
      </p:sp>
    </p:spTree>
    <p:extLst>
      <p:ext uri="{BB962C8B-B14F-4D97-AF65-F5344CB8AC3E}">
        <p14:creationId xmlns:p14="http://schemas.microsoft.com/office/powerpoint/2010/main" val="405388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93B7485-C466-48EB-8318-D63A8C5C1AF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3B7485-C466-48EB-8318-D63A8C5C1AF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794BEE5F-7216-4F57-93B9-6D8CD93DC8DE}" type="datetimeFigureOut">
              <a:rPr lang="en-US" smtClean="0"/>
              <a:pPr/>
              <a:t>4/18/2017</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405257117"/>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262437560"/>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65403444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6308173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52547867"/>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94BEE5F-7216-4F57-93B9-6D8CD93DC8DE}" type="datetimeFigureOut">
              <a:rPr lang="en-US" smtClean="0"/>
              <a:pPr/>
              <a:t>4/18/2017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190208853"/>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94BEE5F-7216-4F57-93B9-6D8CD93DC8DE}" type="datetimeFigureOut">
              <a:rPr lang="en-US" smtClean="0"/>
              <a:pPr/>
              <a:t>4/18/2017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95823539"/>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4BEE5F-7216-4F57-93B9-6D8CD93DC8DE}" type="datetimeFigureOut">
              <a:rPr lang="en-US" smtClean="0"/>
              <a:pPr/>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667100386"/>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4/18/2017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2690391027"/>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4BEE5F-7216-4F57-93B9-6D8CD93DC8DE}" type="datetimeFigureOut">
              <a:rPr lang="en-US" smtClean="0"/>
              <a:pPr/>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156689575"/>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4/18/2017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043349544"/>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82914713"/>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4BEE5F-7216-4F57-93B9-6D8CD93DC8DE}" type="datetimeFigureOut">
              <a:rPr lang="en-US" smtClean="0"/>
              <a:pPr/>
              <a:t>4/18/2017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219865103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4BEE5F-7216-4F57-93B9-6D8CD93DC8DE}" type="datetimeFigureOut">
              <a:rPr lang="en-US" smtClean="0"/>
              <a:pPr/>
              <a:t>4/18/2017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210896661"/>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4BEE5F-7216-4F57-93B9-6D8CD93DC8DE}" type="datetimeFigureOut">
              <a:rPr lang="en-US" smtClean="0"/>
              <a:pPr/>
              <a:t>4/18/2017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328670810"/>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42317580"/>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913368588"/>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94BEE5F-7216-4F57-93B9-6D8CD93DC8DE}" type="datetimeFigureOut">
              <a:rPr lang="en-US" smtClean="0"/>
              <a:pPr/>
              <a:t>4/18/2017</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77A657F-8888-47F7-8C94-2F0E0D0FEA8F}" type="slidenum">
              <a:rPr lang="en-US" smtClean="0"/>
              <a:pPr/>
              <a:t>‹#›</a:t>
            </a:fld>
            <a:endParaRPr lang="en-US"/>
          </a:p>
        </p:txBody>
      </p:sp>
    </p:spTree>
    <p:extLst>
      <p:ext uri="{BB962C8B-B14F-4D97-AF65-F5344CB8AC3E}">
        <p14:creationId xmlns:p14="http://schemas.microsoft.com/office/powerpoint/2010/main" val="39293202"/>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3.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eg"/><Relationship Id="rId7" Type="http://schemas.openxmlformats.org/officeDocument/2006/relationships/image" Target="../media/image15.jp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10" Type="http://schemas.openxmlformats.org/officeDocument/2006/relationships/image" Target="../media/image18.jpg"/><Relationship Id="rId4" Type="http://schemas.openxmlformats.org/officeDocument/2006/relationships/image" Target="../media/image12.jpg"/><Relationship Id="rId9" Type="http://schemas.openxmlformats.org/officeDocument/2006/relationships/image" Target="../media/image17.jpg"/></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Layout" Target="../slideLayouts/slideLayout2.xml"/><Relationship Id="rId1" Type="http://schemas.openxmlformats.org/officeDocument/2006/relationships/video" Target="https://www.youtube.com/embed/LoX8_xeybEI" TargetMode="Externa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3" Type="http://schemas.openxmlformats.org/officeDocument/2006/relationships/image" Target="../media/image3.png"/><Relationship Id="rId7" Type="http://schemas.openxmlformats.org/officeDocument/2006/relationships/slide" Target="slide8.xml"/><Relationship Id="rId12"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slide" Target="slide12.xml"/><Relationship Id="rId5" Type="http://schemas.openxmlformats.org/officeDocument/2006/relationships/slide" Target="slide5.xml"/><Relationship Id="rId15" Type="http://schemas.openxmlformats.org/officeDocument/2006/relationships/slide" Target="slide16.xml"/><Relationship Id="rId10" Type="http://schemas.openxmlformats.org/officeDocument/2006/relationships/slide" Target="slide11.xml"/><Relationship Id="rId4" Type="http://schemas.openxmlformats.org/officeDocument/2006/relationships/slide" Target="slide4.xml"/><Relationship Id="rId9" Type="http://schemas.openxmlformats.org/officeDocument/2006/relationships/slide" Target="slide10.xml"/><Relationship Id="rId14" Type="http://schemas.openxmlformats.org/officeDocument/2006/relationships/slide" Target="slide15.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3" cstate="print">
            <a:alphaModFix amt="29000"/>
          </a:blip>
          <a:stretch>
            <a:fillRect/>
          </a:stretch>
        </p:blipFill>
        <p:spPr>
          <a:xfrm>
            <a:off x="2607269" y="1714500"/>
            <a:ext cx="4015188" cy="3891915"/>
          </a:xfrm>
          <a:prstGeom prst="rect">
            <a:avLst/>
          </a:prstGeom>
        </p:spPr>
      </p:pic>
      <p:sp>
        <p:nvSpPr>
          <p:cNvPr id="6" name="Title 5"/>
          <p:cNvSpPr>
            <a:spLocks noGrp="1"/>
          </p:cNvSpPr>
          <p:nvPr>
            <p:ph type="ctrTitle"/>
          </p:nvPr>
        </p:nvSpPr>
        <p:spPr>
          <a:xfrm>
            <a:off x="957263" y="685800"/>
            <a:ext cx="7434263" cy="914400"/>
          </a:xfrm>
        </p:spPr>
        <p:txBody>
          <a:bodyPr>
            <a:normAutofit/>
          </a:bodyPr>
          <a:lstStyle/>
          <a:p>
            <a:pPr algn="ctr"/>
            <a:r>
              <a:rPr lang="en-US" dirty="0">
                <a:latin typeface="Adobe Gothic Std B" panose="020B0800000000000000" pitchFamily="34" charset="-128"/>
                <a:ea typeface="Adobe Gothic Std B"/>
              </a:rPr>
              <a:t>Against all odds</a:t>
            </a:r>
          </a:p>
        </p:txBody>
      </p:sp>
      <p:sp>
        <p:nvSpPr>
          <p:cNvPr id="7" name="Subtitle 6"/>
          <p:cNvSpPr>
            <a:spLocks noGrp="1"/>
          </p:cNvSpPr>
          <p:nvPr>
            <p:ph type="subTitle" idx="1"/>
          </p:nvPr>
        </p:nvSpPr>
        <p:spPr>
          <a:xfrm>
            <a:off x="0" y="5419000"/>
            <a:ext cx="9144000" cy="1210399"/>
          </a:xfrm>
        </p:spPr>
        <p:txBody>
          <a:bodyPr>
            <a:normAutofit/>
          </a:bodyPr>
          <a:lstStyle/>
          <a:p>
            <a:pPr algn="ctr"/>
            <a:r>
              <a:rPr lang="en-US" dirty="0">
                <a:latin typeface="Adobe Gothic Std B" panose="020B0800000000000000" pitchFamily="34" charset="-128"/>
                <a:ea typeface="Adobe Gothic Std B"/>
              </a:rPr>
              <a:t>USING THE HELEN KELLER STORY TO INSPIRE THE DISABLED</a:t>
            </a:r>
          </a:p>
          <a:p>
            <a:pPr algn="r"/>
            <a:r>
              <a:rPr lang="en-US" dirty="0">
                <a:solidFill>
                  <a:schemeClr val="bg1"/>
                </a:solidFill>
                <a:latin typeface="Adobe Gothic Std B" panose="020B0800000000000000" pitchFamily="34" charset="-128"/>
                <a:ea typeface="Adobe Gothic Std B"/>
              </a:rPr>
              <a:t>By Howard Anderson</a:t>
            </a:r>
          </a:p>
        </p:txBody>
      </p:sp>
      <p:sp>
        <p:nvSpPr>
          <p:cNvPr id="8" name="Action Button: Home 7">
            <a:hlinkClick r:id="rId4"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End 8">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Beginning 9">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540935715"/>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7">
                                            <p:txEl>
                                              <p:pRg st="0" end="0"/>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7">
                                            <p:txEl>
                                              <p:pRg st="1" end="1"/>
                                            </p:txEl>
                                          </p:spTgt>
                                        </p:tgtEl>
                                      </p:cBhvr>
                                    </p:animEffect>
                                  </p:childTnLst>
                                </p:cTn>
                              </p:par>
                            </p:childTnLst>
                          </p:cTn>
                        </p:par>
                        <p:par>
                          <p:cTn id="22" fill="hold">
                            <p:stCondLst>
                              <p:cond delay="1500"/>
                            </p:stCondLst>
                            <p:childTnLst>
                              <p:par>
                                <p:cTn id="23" presetID="53" presetClass="entr" presetSubtype="16" fill="hold" grpId="1"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p:cTn id="25"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7">
                                            <p:txEl>
                                              <p:pRg st="0" end="0"/>
                                            </p:txEl>
                                          </p:spTgt>
                                        </p:tgtEl>
                                      </p:cBhvr>
                                    </p:animEffect>
                                  </p:childTnLst>
                                </p:cTn>
                              </p:par>
                            </p:childTnLst>
                          </p:cTn>
                        </p:par>
                        <p:par>
                          <p:cTn id="28" fill="hold">
                            <p:stCondLst>
                              <p:cond delay="2000"/>
                            </p:stCondLst>
                            <p:childTnLst>
                              <p:par>
                                <p:cTn id="29" presetID="53" presetClass="entr" presetSubtype="16" fill="hold" grpId="1"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p:cTn id="31"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3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7"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1524000" y="49280"/>
            <a:ext cx="6377940" cy="664377"/>
          </a:xfrm>
        </p:spPr>
        <p:txBody>
          <a:bodyPr>
            <a:normAutofit fontScale="90000"/>
          </a:bodyPr>
          <a:lstStyle/>
          <a:p>
            <a:pPr algn="ctr"/>
            <a:r>
              <a:rPr lang="en-US" dirty="0">
                <a:latin typeface="Adobe Gothic Std B" panose="020B0800000000000000" pitchFamily="34" charset="-128"/>
                <a:ea typeface="Adobe Gothic Std B" panose="020B0800000000000000" pitchFamily="34" charset="-128"/>
              </a:rPr>
              <a:t>Section 504</a:t>
            </a:r>
            <a:br>
              <a:rPr lang="en-US" dirty="0">
                <a:latin typeface="Adobe Gothic Std B" panose="020B0800000000000000" pitchFamily="34" charset="-128"/>
                <a:ea typeface="Adobe Gothic Std B" panose="020B0800000000000000" pitchFamily="34" charset="-128"/>
              </a:rPr>
            </a:br>
            <a:endParaRPr lang="en-US" dirty="0"/>
          </a:p>
        </p:txBody>
      </p:sp>
      <p:sp>
        <p:nvSpPr>
          <p:cNvPr id="4" name="Content Placeholder 3"/>
          <p:cNvSpPr>
            <a:spLocks noGrp="1"/>
          </p:cNvSpPr>
          <p:nvPr>
            <p:ph idx="1"/>
          </p:nvPr>
        </p:nvSpPr>
        <p:spPr>
          <a:xfrm>
            <a:off x="594360" y="914400"/>
            <a:ext cx="7955280" cy="5072297"/>
          </a:xfrm>
        </p:spPr>
        <p:txBody>
          <a:bodyPr numCol="2"/>
          <a:lstStyle/>
          <a:p>
            <a:pPr marL="0" indent="0">
              <a:buNone/>
            </a:pPr>
            <a:r>
              <a:rPr lang="en-US" dirty="0" err="1"/>
              <a:t>Sodales</a:t>
            </a:r>
            <a:r>
              <a:rPr lang="en-US" dirty="0"/>
              <a:t> </a:t>
            </a:r>
            <a:r>
              <a:rPr lang="en-US" dirty="0" err="1"/>
              <a:t>felis</a:t>
            </a:r>
            <a:r>
              <a:rPr lang="en-US" dirty="0"/>
              <a:t> </a:t>
            </a:r>
            <a:r>
              <a:rPr lang="en-US" dirty="0" err="1"/>
              <a:t>mollis</a:t>
            </a:r>
            <a:r>
              <a:rPr lang="en-US" dirty="0"/>
              <a:t> </a:t>
            </a:r>
            <a:r>
              <a:rPr lang="en-US" dirty="0" err="1"/>
              <a:t>scelerisque</a:t>
            </a:r>
            <a:r>
              <a:rPr lang="en-US" dirty="0"/>
              <a:t> mi </a:t>
            </a:r>
            <a:r>
              <a:rPr lang="en-US" dirty="0" err="1"/>
              <a:t>mauris</a:t>
            </a:r>
            <a:r>
              <a:rPr lang="en-US" dirty="0"/>
              <a:t> </a:t>
            </a:r>
            <a:r>
              <a:rPr lang="en-US" dirty="0" err="1"/>
              <a:t>lacus</a:t>
            </a:r>
            <a:r>
              <a:rPr lang="en-US" dirty="0"/>
              <a:t>. Integer </a:t>
            </a:r>
            <a:r>
              <a:rPr lang="en-US" dirty="0" err="1"/>
              <a:t>eleifend</a:t>
            </a:r>
            <a:r>
              <a:rPr lang="en-US" dirty="0"/>
              <a:t> ante </a:t>
            </a:r>
            <a:r>
              <a:rPr lang="en-US" dirty="0" err="1"/>
              <a:t>porttitor</a:t>
            </a:r>
            <a:r>
              <a:rPr lang="en-US" dirty="0"/>
              <a:t> </a:t>
            </a:r>
            <a:r>
              <a:rPr lang="en-US" dirty="0" err="1"/>
              <a:t>vivamus</a:t>
            </a:r>
            <a:r>
              <a:rPr lang="en-US" dirty="0"/>
              <a:t>, </a:t>
            </a:r>
            <a:r>
              <a:rPr lang="en-US" dirty="0" err="1"/>
              <a:t>nam</a:t>
            </a:r>
            <a:r>
              <a:rPr lang="en-US" dirty="0"/>
              <a:t> </a:t>
            </a:r>
            <a:r>
              <a:rPr lang="en-US" dirty="0" err="1"/>
              <a:t>bibendum</a:t>
            </a:r>
            <a:r>
              <a:rPr lang="en-US" dirty="0"/>
              <a:t> </a:t>
            </a:r>
            <a:r>
              <a:rPr lang="en-US" dirty="0" err="1"/>
              <a:t>metus</a:t>
            </a:r>
            <a:r>
              <a:rPr lang="en-US" dirty="0"/>
              <a:t> ante </a:t>
            </a:r>
            <a:r>
              <a:rPr lang="en-US" dirty="0" err="1"/>
              <a:t>voluptas</a:t>
            </a:r>
            <a:r>
              <a:rPr lang="en-US" dirty="0"/>
              <a:t> </a:t>
            </a:r>
            <a:r>
              <a:rPr lang="en-US" dirty="0" err="1"/>
              <a:t>lectus</a:t>
            </a:r>
            <a:r>
              <a:rPr lang="en-US" dirty="0"/>
              <a:t> dui, tempus </a:t>
            </a:r>
            <a:r>
              <a:rPr lang="en-US" dirty="0" err="1"/>
              <a:t>nulla</a:t>
            </a:r>
            <a:r>
              <a:rPr lang="en-US" dirty="0"/>
              <a:t> </a:t>
            </a:r>
            <a:r>
              <a:rPr lang="en-US" dirty="0" err="1"/>
              <a:t>nec</a:t>
            </a:r>
            <a:r>
              <a:rPr lang="en-US" dirty="0"/>
              <a:t> </a:t>
            </a:r>
            <a:r>
              <a:rPr lang="en-US" dirty="0" err="1"/>
              <a:t>urna</a:t>
            </a:r>
            <a:r>
              <a:rPr lang="en-US" dirty="0"/>
              <a:t> </a:t>
            </a:r>
            <a:r>
              <a:rPr lang="en-US" dirty="0" err="1"/>
              <a:t>pellentesque</a:t>
            </a:r>
            <a:r>
              <a:rPr lang="en-US" dirty="0"/>
              <a:t>, ipsum </a:t>
            </a:r>
            <a:r>
              <a:rPr lang="en-US" dirty="0" err="1"/>
              <a:t>feugiat</a:t>
            </a:r>
            <a:r>
              <a:rPr lang="en-US" dirty="0"/>
              <a:t>. Ac pulvinar lorem </a:t>
            </a:r>
            <a:r>
              <a:rPr lang="en-US" dirty="0" err="1"/>
              <a:t>aliquam</a:t>
            </a:r>
            <a:r>
              <a:rPr lang="en-US" dirty="0"/>
              <a:t> a, </a:t>
            </a:r>
            <a:r>
              <a:rPr lang="en-US" dirty="0" err="1"/>
              <a:t>vivamus</a:t>
            </a:r>
            <a:r>
              <a:rPr lang="en-US" dirty="0"/>
              <a:t> </a:t>
            </a:r>
            <a:r>
              <a:rPr lang="en-US" dirty="0" err="1"/>
              <a:t>varius</a:t>
            </a:r>
            <a:r>
              <a:rPr lang="en-US" dirty="0"/>
              <a:t> </a:t>
            </a:r>
            <a:r>
              <a:rPr lang="en-US" dirty="0" err="1"/>
              <a:t>commodo</a:t>
            </a:r>
            <a:r>
              <a:rPr lang="en-US" dirty="0"/>
              <a:t>, ligula in </a:t>
            </a:r>
            <a:r>
              <a:rPr lang="en-US" dirty="0" err="1"/>
              <a:t>rutrum</a:t>
            </a:r>
            <a:r>
              <a:rPr lang="en-US" dirty="0"/>
              <a:t> et integer </a:t>
            </a:r>
            <a:r>
              <a:rPr lang="en-US" dirty="0" err="1"/>
              <a:t>metus</a:t>
            </a:r>
            <a:r>
              <a:rPr lang="en-US" dirty="0"/>
              <a:t> </a:t>
            </a:r>
            <a:r>
              <a:rPr lang="en-US" dirty="0" err="1"/>
              <a:t>sem</a:t>
            </a:r>
            <a:r>
              <a:rPr lang="en-US" dirty="0"/>
              <a:t>, </a:t>
            </a:r>
            <a:r>
              <a:rPr lang="en-US" dirty="0" err="1"/>
              <a:t>turpis</a:t>
            </a:r>
            <a:r>
              <a:rPr lang="en-US" dirty="0"/>
              <a:t> </a:t>
            </a:r>
            <a:r>
              <a:rPr lang="en-US" dirty="0" err="1"/>
              <a:t>viverra</a:t>
            </a:r>
            <a:r>
              <a:rPr lang="en-US" dirty="0"/>
              <a:t> et integer </a:t>
            </a:r>
            <a:r>
              <a:rPr lang="en-US" dirty="0" err="1"/>
              <a:t>elementum</a:t>
            </a:r>
            <a:r>
              <a:rPr lang="en-US" dirty="0"/>
              <a:t>, </a:t>
            </a:r>
            <a:r>
              <a:rPr lang="en-US" dirty="0" err="1"/>
              <a:t>lacus</a:t>
            </a:r>
            <a:r>
              <a:rPr lang="en-US" dirty="0"/>
              <a:t> </a:t>
            </a:r>
            <a:r>
              <a:rPr lang="en-US" dirty="0" err="1"/>
              <a:t>vestibulum</a:t>
            </a:r>
            <a:r>
              <a:rPr lang="en-US" dirty="0"/>
              <a:t> </a:t>
            </a:r>
            <a:r>
              <a:rPr lang="en-US" dirty="0" err="1"/>
              <a:t>donec</a:t>
            </a:r>
            <a:r>
              <a:rPr lang="en-US" dirty="0"/>
              <a:t> </a:t>
            </a:r>
            <a:r>
              <a:rPr lang="en-US" dirty="0" err="1"/>
              <a:t>quisque</a:t>
            </a:r>
            <a:r>
              <a:rPr lang="en-US" dirty="0"/>
              <a:t>. </a:t>
            </a:r>
            <a:r>
              <a:rPr lang="en-US" dirty="0" err="1"/>
              <a:t>Tellus</a:t>
            </a:r>
            <a:r>
              <a:rPr lang="en-US" dirty="0"/>
              <a:t> </a:t>
            </a:r>
            <a:r>
              <a:rPr lang="en-US" dirty="0" err="1"/>
              <a:t>aliquam</a:t>
            </a:r>
            <a:r>
              <a:rPr lang="en-US" dirty="0"/>
              <a:t> </a:t>
            </a:r>
            <a:r>
              <a:rPr lang="en-US" dirty="0" err="1"/>
              <a:t>duis</a:t>
            </a:r>
            <a:r>
              <a:rPr lang="en-US" dirty="0"/>
              <a:t> cum, </a:t>
            </a:r>
            <a:r>
              <a:rPr lang="en-US" dirty="0" err="1"/>
              <a:t>vestibulum</a:t>
            </a:r>
            <a:r>
              <a:rPr lang="en-US" dirty="0"/>
              <a:t> </a:t>
            </a:r>
            <a:r>
              <a:rPr lang="en-US" dirty="0" err="1"/>
              <a:t>ridiculus</a:t>
            </a:r>
            <a:r>
              <a:rPr lang="en-US" dirty="0"/>
              <a:t> </a:t>
            </a:r>
            <a:r>
              <a:rPr lang="en-US" dirty="0" err="1"/>
              <a:t>facilisi</a:t>
            </a:r>
            <a:endParaRPr lang="en-US" dirty="0"/>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8529" y="1276350"/>
            <a:ext cx="3868271" cy="3868271"/>
          </a:xfrm>
          <a:prstGeom prst="rect">
            <a:avLst/>
          </a:prstGeom>
        </p:spPr>
      </p:pic>
    </p:spTree>
    <p:extLst>
      <p:ext uri="{BB962C8B-B14F-4D97-AF65-F5344CB8AC3E}">
        <p14:creationId xmlns:p14="http://schemas.microsoft.com/office/powerpoint/2010/main" val="3545589059"/>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524000" y="158583"/>
            <a:ext cx="6377940" cy="664377"/>
          </a:xfrm>
        </p:spPr>
        <p:txBody>
          <a:bodyPr>
            <a:normAutofit fontScale="90000"/>
          </a:bodyPr>
          <a:lstStyle/>
          <a:p>
            <a:pPr algn="ctr"/>
            <a:r>
              <a:rPr lang="en-US" dirty="0">
                <a:latin typeface="Adobe Gothic Std B" panose="020B0800000000000000" pitchFamily="34" charset="-128"/>
                <a:ea typeface="Adobe Gothic Std B" panose="020B0800000000000000" pitchFamily="34" charset="-128"/>
              </a:rPr>
              <a:t>Special Education</a:t>
            </a:r>
            <a:br>
              <a:rPr lang="en-US" dirty="0">
                <a:latin typeface="Adobe Gothic Std B" panose="020B0800000000000000" pitchFamily="34" charset="-128"/>
                <a:ea typeface="Adobe Gothic Std B" panose="020B0800000000000000" pitchFamily="34" charset="-128"/>
              </a:rPr>
            </a:br>
            <a:endParaRPr lang="en-US" dirty="0"/>
          </a:p>
        </p:txBody>
      </p:sp>
      <p:sp>
        <p:nvSpPr>
          <p:cNvPr id="3" name="Content Placeholder 2"/>
          <p:cNvSpPr>
            <a:spLocks noGrp="1"/>
          </p:cNvSpPr>
          <p:nvPr>
            <p:ph idx="1"/>
          </p:nvPr>
        </p:nvSpPr>
        <p:spPr>
          <a:xfrm>
            <a:off x="594360" y="822960"/>
            <a:ext cx="7955280" cy="5103495"/>
          </a:xfrm>
        </p:spPr>
        <p:txBody>
          <a:bodyPr numCol="2"/>
          <a:lstStyle/>
          <a:p>
            <a:pPr marL="0" indent="0">
              <a:buNone/>
            </a:pPr>
            <a:r>
              <a:rPr lang="en-US" dirty="0" err="1"/>
              <a:t>Sodales</a:t>
            </a:r>
            <a:r>
              <a:rPr lang="en-US" dirty="0"/>
              <a:t> </a:t>
            </a:r>
            <a:r>
              <a:rPr lang="en-US" dirty="0" err="1"/>
              <a:t>felis</a:t>
            </a:r>
            <a:r>
              <a:rPr lang="en-US" dirty="0"/>
              <a:t> </a:t>
            </a:r>
            <a:r>
              <a:rPr lang="en-US" dirty="0" err="1"/>
              <a:t>mollis</a:t>
            </a:r>
            <a:r>
              <a:rPr lang="en-US" dirty="0"/>
              <a:t> </a:t>
            </a:r>
            <a:r>
              <a:rPr lang="en-US" dirty="0" err="1"/>
              <a:t>scelerisque</a:t>
            </a:r>
            <a:r>
              <a:rPr lang="en-US" dirty="0"/>
              <a:t> mi </a:t>
            </a:r>
            <a:r>
              <a:rPr lang="en-US" dirty="0" err="1"/>
              <a:t>mauris</a:t>
            </a:r>
            <a:r>
              <a:rPr lang="en-US" dirty="0"/>
              <a:t> </a:t>
            </a:r>
            <a:r>
              <a:rPr lang="en-US" dirty="0" err="1"/>
              <a:t>lacus</a:t>
            </a:r>
            <a:r>
              <a:rPr lang="en-US" dirty="0"/>
              <a:t>. Integer </a:t>
            </a:r>
            <a:r>
              <a:rPr lang="en-US" dirty="0" err="1"/>
              <a:t>eleifend</a:t>
            </a:r>
            <a:r>
              <a:rPr lang="en-US" dirty="0"/>
              <a:t> ante </a:t>
            </a:r>
            <a:r>
              <a:rPr lang="en-US" dirty="0" err="1"/>
              <a:t>porttitor</a:t>
            </a:r>
            <a:r>
              <a:rPr lang="en-US" dirty="0"/>
              <a:t> </a:t>
            </a:r>
            <a:r>
              <a:rPr lang="en-US" dirty="0" err="1"/>
              <a:t>vivamus</a:t>
            </a:r>
            <a:r>
              <a:rPr lang="en-US" dirty="0"/>
              <a:t>, </a:t>
            </a:r>
            <a:r>
              <a:rPr lang="en-US" dirty="0" err="1"/>
              <a:t>nam</a:t>
            </a:r>
            <a:r>
              <a:rPr lang="en-US" dirty="0"/>
              <a:t> </a:t>
            </a:r>
            <a:r>
              <a:rPr lang="en-US" dirty="0" err="1"/>
              <a:t>bibendum</a:t>
            </a:r>
            <a:r>
              <a:rPr lang="en-US" dirty="0"/>
              <a:t> </a:t>
            </a:r>
            <a:r>
              <a:rPr lang="en-US" dirty="0" err="1"/>
              <a:t>metus</a:t>
            </a:r>
            <a:r>
              <a:rPr lang="en-US" dirty="0"/>
              <a:t> ante </a:t>
            </a:r>
            <a:r>
              <a:rPr lang="en-US" dirty="0" err="1"/>
              <a:t>voluptas</a:t>
            </a:r>
            <a:r>
              <a:rPr lang="en-US" dirty="0"/>
              <a:t> </a:t>
            </a:r>
            <a:r>
              <a:rPr lang="en-US" dirty="0" err="1"/>
              <a:t>lectus</a:t>
            </a:r>
            <a:r>
              <a:rPr lang="en-US" dirty="0"/>
              <a:t> dui, tempus </a:t>
            </a:r>
            <a:r>
              <a:rPr lang="en-US" dirty="0" err="1"/>
              <a:t>nulla</a:t>
            </a:r>
            <a:r>
              <a:rPr lang="en-US" dirty="0"/>
              <a:t> </a:t>
            </a:r>
            <a:r>
              <a:rPr lang="en-US" dirty="0" err="1"/>
              <a:t>nec</a:t>
            </a:r>
            <a:r>
              <a:rPr lang="en-US" dirty="0"/>
              <a:t> </a:t>
            </a:r>
            <a:r>
              <a:rPr lang="en-US" dirty="0" err="1"/>
              <a:t>urna</a:t>
            </a:r>
            <a:r>
              <a:rPr lang="en-US" dirty="0"/>
              <a:t> </a:t>
            </a:r>
            <a:r>
              <a:rPr lang="en-US" dirty="0" err="1"/>
              <a:t>pellentesque</a:t>
            </a:r>
            <a:r>
              <a:rPr lang="en-US" dirty="0"/>
              <a:t>, ipsum </a:t>
            </a:r>
            <a:r>
              <a:rPr lang="en-US" dirty="0" err="1"/>
              <a:t>feugiat</a:t>
            </a:r>
            <a:r>
              <a:rPr lang="en-US" dirty="0"/>
              <a:t>. Ac pulvinar lorem </a:t>
            </a:r>
            <a:r>
              <a:rPr lang="en-US" dirty="0" err="1"/>
              <a:t>aliquam</a:t>
            </a:r>
            <a:r>
              <a:rPr lang="en-US" dirty="0"/>
              <a:t> a, </a:t>
            </a:r>
            <a:r>
              <a:rPr lang="en-US" dirty="0" err="1"/>
              <a:t>vivamus</a:t>
            </a:r>
            <a:r>
              <a:rPr lang="en-US" dirty="0"/>
              <a:t> </a:t>
            </a:r>
            <a:r>
              <a:rPr lang="en-US" dirty="0" err="1"/>
              <a:t>varius</a:t>
            </a:r>
            <a:r>
              <a:rPr lang="en-US" dirty="0"/>
              <a:t> </a:t>
            </a:r>
            <a:r>
              <a:rPr lang="en-US" dirty="0" err="1"/>
              <a:t>commodo</a:t>
            </a:r>
            <a:r>
              <a:rPr lang="en-US" dirty="0"/>
              <a:t>, ligula in </a:t>
            </a:r>
            <a:r>
              <a:rPr lang="en-US" dirty="0" err="1"/>
              <a:t>rutrum</a:t>
            </a:r>
            <a:r>
              <a:rPr lang="en-US" dirty="0"/>
              <a:t> et integer </a:t>
            </a:r>
            <a:r>
              <a:rPr lang="en-US" dirty="0" err="1"/>
              <a:t>metus</a:t>
            </a:r>
            <a:r>
              <a:rPr lang="en-US" dirty="0"/>
              <a:t> </a:t>
            </a:r>
            <a:r>
              <a:rPr lang="en-US" dirty="0" err="1"/>
              <a:t>sem</a:t>
            </a:r>
            <a:r>
              <a:rPr lang="en-US" dirty="0"/>
              <a:t>, </a:t>
            </a:r>
            <a:r>
              <a:rPr lang="en-US" dirty="0" err="1"/>
              <a:t>turpis</a:t>
            </a:r>
            <a:r>
              <a:rPr lang="en-US" dirty="0"/>
              <a:t> </a:t>
            </a:r>
            <a:r>
              <a:rPr lang="en-US" dirty="0" err="1"/>
              <a:t>viverra</a:t>
            </a:r>
            <a:r>
              <a:rPr lang="en-US" dirty="0"/>
              <a:t> et integer </a:t>
            </a:r>
            <a:r>
              <a:rPr lang="en-US" dirty="0" err="1"/>
              <a:t>elementum</a:t>
            </a:r>
            <a:r>
              <a:rPr lang="en-US" dirty="0"/>
              <a:t>, </a:t>
            </a:r>
            <a:r>
              <a:rPr lang="en-US" dirty="0" err="1"/>
              <a:t>lacus</a:t>
            </a:r>
            <a:r>
              <a:rPr lang="en-US" dirty="0"/>
              <a:t> </a:t>
            </a:r>
            <a:r>
              <a:rPr lang="en-US" dirty="0" err="1"/>
              <a:t>vestibulum</a:t>
            </a:r>
            <a:r>
              <a:rPr lang="en-US" dirty="0"/>
              <a:t> </a:t>
            </a:r>
            <a:r>
              <a:rPr lang="en-US" dirty="0" err="1"/>
              <a:t>donec</a:t>
            </a:r>
            <a:r>
              <a:rPr lang="en-US" dirty="0"/>
              <a:t> </a:t>
            </a:r>
            <a:r>
              <a:rPr lang="en-US" dirty="0" err="1"/>
              <a:t>quisque</a:t>
            </a:r>
            <a:r>
              <a:rPr lang="en-US" dirty="0"/>
              <a:t>. </a:t>
            </a:r>
            <a:r>
              <a:rPr lang="en-US" dirty="0" err="1"/>
              <a:t>Tellus</a:t>
            </a:r>
            <a:r>
              <a:rPr lang="en-US" dirty="0"/>
              <a:t> </a:t>
            </a:r>
            <a:r>
              <a:rPr lang="en-US" dirty="0" err="1"/>
              <a:t>aliquam</a:t>
            </a:r>
            <a:r>
              <a:rPr lang="en-US" dirty="0"/>
              <a:t> </a:t>
            </a:r>
            <a:r>
              <a:rPr lang="en-US" dirty="0" err="1"/>
              <a:t>duis</a:t>
            </a:r>
            <a:r>
              <a:rPr lang="en-US" dirty="0"/>
              <a:t> cum, </a:t>
            </a:r>
            <a:r>
              <a:rPr lang="en-US" dirty="0" err="1"/>
              <a:t>vestibulum</a:t>
            </a:r>
            <a:r>
              <a:rPr lang="en-US" dirty="0"/>
              <a:t> </a:t>
            </a:r>
            <a:r>
              <a:rPr lang="en-US" dirty="0" err="1"/>
              <a:t>ridiculus</a:t>
            </a:r>
            <a:r>
              <a:rPr lang="en-US" dirty="0"/>
              <a:t> </a:t>
            </a:r>
            <a:r>
              <a:rPr lang="en-US" dirty="0" err="1"/>
              <a:t>facilisi</a:t>
            </a:r>
            <a:r>
              <a:rPr lang="en-US" dirty="0"/>
              <a:t>.</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2646" y="1259205"/>
            <a:ext cx="3850440" cy="3833327"/>
          </a:xfrm>
          <a:prstGeom prst="rect">
            <a:avLst/>
          </a:prstGeom>
        </p:spPr>
      </p:pic>
    </p:spTree>
    <p:extLst>
      <p:ext uri="{BB962C8B-B14F-4D97-AF65-F5344CB8AC3E}">
        <p14:creationId xmlns:p14="http://schemas.microsoft.com/office/powerpoint/2010/main" val="634646339"/>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117036"/>
            <a:ext cx="6377940" cy="745113"/>
          </a:xfrm>
        </p:spPr>
        <p:txBody>
          <a:bodyPr>
            <a:normAutofit fontScale="90000"/>
          </a:bodyPr>
          <a:lstStyle/>
          <a:p>
            <a:pPr algn="ctr"/>
            <a:r>
              <a:rPr lang="en-US" dirty="0">
                <a:latin typeface="Adobe Gothic Std B" panose="020B0800000000000000" pitchFamily="34" charset="-128"/>
                <a:ea typeface="Adobe Gothic Std B" panose="020B0800000000000000" pitchFamily="34" charset="-128"/>
              </a:rPr>
              <a:t>Multicultural Education</a:t>
            </a:r>
            <a:br>
              <a:rPr lang="en-US" dirty="0">
                <a:latin typeface="Adobe Gothic Std B" panose="020B0800000000000000" pitchFamily="34" charset="-128"/>
                <a:ea typeface="Adobe Gothic Std B" panose="020B0800000000000000" pitchFamily="34" charset="-128"/>
              </a:rPr>
            </a:br>
            <a:endParaRPr lang="en-US" dirty="0"/>
          </a:p>
        </p:txBody>
      </p:sp>
      <p:sp>
        <p:nvSpPr>
          <p:cNvPr id="3" name="Content Placeholder 2"/>
          <p:cNvSpPr>
            <a:spLocks noGrp="1"/>
          </p:cNvSpPr>
          <p:nvPr>
            <p:ph idx="1"/>
          </p:nvPr>
        </p:nvSpPr>
        <p:spPr>
          <a:xfrm>
            <a:off x="609600" y="1010195"/>
            <a:ext cx="7955280" cy="5081451"/>
          </a:xfrm>
        </p:spPr>
        <p:txBody>
          <a:bodyPr numCol="2"/>
          <a:lstStyle/>
          <a:p>
            <a:pPr marL="0" indent="0">
              <a:buNone/>
            </a:pPr>
            <a:r>
              <a:rPr lang="en-US" dirty="0" err="1"/>
              <a:t>Sodales</a:t>
            </a:r>
            <a:r>
              <a:rPr lang="en-US" dirty="0"/>
              <a:t> </a:t>
            </a:r>
            <a:r>
              <a:rPr lang="en-US" dirty="0" err="1"/>
              <a:t>felis</a:t>
            </a:r>
            <a:r>
              <a:rPr lang="en-US" dirty="0"/>
              <a:t> </a:t>
            </a:r>
            <a:r>
              <a:rPr lang="en-US" dirty="0" err="1"/>
              <a:t>mollis</a:t>
            </a:r>
            <a:r>
              <a:rPr lang="en-US" dirty="0"/>
              <a:t> </a:t>
            </a:r>
            <a:r>
              <a:rPr lang="en-US" dirty="0" err="1"/>
              <a:t>scelerisque</a:t>
            </a:r>
            <a:r>
              <a:rPr lang="en-US" dirty="0"/>
              <a:t> mi </a:t>
            </a:r>
            <a:r>
              <a:rPr lang="en-US" dirty="0" err="1"/>
              <a:t>mauris</a:t>
            </a:r>
            <a:r>
              <a:rPr lang="en-US" dirty="0"/>
              <a:t> </a:t>
            </a:r>
            <a:r>
              <a:rPr lang="en-US" dirty="0" err="1"/>
              <a:t>lacus</a:t>
            </a:r>
            <a:r>
              <a:rPr lang="en-US" dirty="0"/>
              <a:t>. Integer </a:t>
            </a:r>
            <a:r>
              <a:rPr lang="en-US" dirty="0" err="1"/>
              <a:t>eleifend</a:t>
            </a:r>
            <a:r>
              <a:rPr lang="en-US" dirty="0"/>
              <a:t> ante </a:t>
            </a:r>
            <a:r>
              <a:rPr lang="en-US" dirty="0" err="1"/>
              <a:t>porttitor</a:t>
            </a:r>
            <a:r>
              <a:rPr lang="en-US" dirty="0"/>
              <a:t> </a:t>
            </a:r>
            <a:r>
              <a:rPr lang="en-US" dirty="0" err="1"/>
              <a:t>vivamus</a:t>
            </a:r>
            <a:r>
              <a:rPr lang="en-US" dirty="0"/>
              <a:t>, </a:t>
            </a:r>
            <a:r>
              <a:rPr lang="en-US" dirty="0" err="1"/>
              <a:t>nam</a:t>
            </a:r>
            <a:r>
              <a:rPr lang="en-US" dirty="0"/>
              <a:t> </a:t>
            </a:r>
            <a:r>
              <a:rPr lang="en-US" dirty="0" err="1"/>
              <a:t>bibendum</a:t>
            </a:r>
            <a:r>
              <a:rPr lang="en-US" dirty="0"/>
              <a:t> </a:t>
            </a:r>
            <a:r>
              <a:rPr lang="en-US" dirty="0" err="1"/>
              <a:t>metus</a:t>
            </a:r>
            <a:r>
              <a:rPr lang="en-US" dirty="0"/>
              <a:t> ante </a:t>
            </a:r>
            <a:r>
              <a:rPr lang="en-US" dirty="0" err="1"/>
              <a:t>voluptas</a:t>
            </a:r>
            <a:r>
              <a:rPr lang="en-US" dirty="0"/>
              <a:t> </a:t>
            </a:r>
            <a:r>
              <a:rPr lang="en-US" dirty="0" err="1"/>
              <a:t>lectus</a:t>
            </a:r>
            <a:r>
              <a:rPr lang="en-US" dirty="0"/>
              <a:t> dui, tempus </a:t>
            </a:r>
            <a:r>
              <a:rPr lang="en-US" dirty="0" err="1"/>
              <a:t>nulla</a:t>
            </a:r>
            <a:r>
              <a:rPr lang="en-US" dirty="0"/>
              <a:t> </a:t>
            </a:r>
            <a:r>
              <a:rPr lang="en-US" dirty="0" err="1"/>
              <a:t>nec</a:t>
            </a:r>
            <a:r>
              <a:rPr lang="en-US" dirty="0"/>
              <a:t> </a:t>
            </a:r>
            <a:r>
              <a:rPr lang="en-US" dirty="0" err="1"/>
              <a:t>urna</a:t>
            </a:r>
            <a:r>
              <a:rPr lang="en-US" dirty="0"/>
              <a:t> </a:t>
            </a:r>
            <a:r>
              <a:rPr lang="en-US" dirty="0" err="1"/>
              <a:t>pellentesque</a:t>
            </a:r>
            <a:r>
              <a:rPr lang="en-US" dirty="0"/>
              <a:t>, ipsum </a:t>
            </a:r>
            <a:r>
              <a:rPr lang="en-US" dirty="0" err="1"/>
              <a:t>feugiat</a:t>
            </a:r>
            <a:r>
              <a:rPr lang="en-US" dirty="0"/>
              <a:t>. Ac pulvinar lorem </a:t>
            </a:r>
            <a:r>
              <a:rPr lang="en-US" dirty="0" err="1"/>
              <a:t>aliquam</a:t>
            </a:r>
            <a:r>
              <a:rPr lang="en-US" dirty="0"/>
              <a:t> a, </a:t>
            </a:r>
            <a:r>
              <a:rPr lang="en-US" dirty="0" err="1"/>
              <a:t>vivamus</a:t>
            </a:r>
            <a:r>
              <a:rPr lang="en-US" dirty="0"/>
              <a:t> </a:t>
            </a:r>
            <a:r>
              <a:rPr lang="en-US" dirty="0" err="1"/>
              <a:t>varius</a:t>
            </a:r>
            <a:r>
              <a:rPr lang="en-US" dirty="0"/>
              <a:t> </a:t>
            </a:r>
            <a:r>
              <a:rPr lang="en-US" dirty="0" err="1"/>
              <a:t>commodo</a:t>
            </a:r>
            <a:r>
              <a:rPr lang="en-US" dirty="0"/>
              <a:t>, ligula in </a:t>
            </a:r>
            <a:r>
              <a:rPr lang="en-US" dirty="0" err="1"/>
              <a:t>rutrum</a:t>
            </a:r>
            <a:r>
              <a:rPr lang="en-US" dirty="0"/>
              <a:t> et integer </a:t>
            </a:r>
            <a:r>
              <a:rPr lang="en-US" dirty="0" err="1"/>
              <a:t>metus</a:t>
            </a:r>
            <a:r>
              <a:rPr lang="en-US" dirty="0"/>
              <a:t> </a:t>
            </a:r>
            <a:r>
              <a:rPr lang="en-US" dirty="0" err="1"/>
              <a:t>sem</a:t>
            </a:r>
            <a:r>
              <a:rPr lang="en-US" dirty="0"/>
              <a:t>, </a:t>
            </a:r>
            <a:r>
              <a:rPr lang="en-US" dirty="0" err="1"/>
              <a:t>turpis</a:t>
            </a:r>
            <a:r>
              <a:rPr lang="en-US" dirty="0"/>
              <a:t> </a:t>
            </a:r>
            <a:r>
              <a:rPr lang="en-US" dirty="0" err="1"/>
              <a:t>viverra</a:t>
            </a:r>
            <a:r>
              <a:rPr lang="en-US" dirty="0"/>
              <a:t> et integer </a:t>
            </a:r>
            <a:r>
              <a:rPr lang="en-US" dirty="0" err="1"/>
              <a:t>elementum</a:t>
            </a:r>
            <a:r>
              <a:rPr lang="en-US" dirty="0"/>
              <a:t>, </a:t>
            </a:r>
            <a:r>
              <a:rPr lang="en-US" dirty="0" err="1"/>
              <a:t>lacus</a:t>
            </a:r>
            <a:r>
              <a:rPr lang="en-US" dirty="0"/>
              <a:t> </a:t>
            </a:r>
            <a:r>
              <a:rPr lang="en-US" dirty="0" err="1"/>
              <a:t>vestibulum</a:t>
            </a:r>
            <a:r>
              <a:rPr lang="en-US" dirty="0"/>
              <a:t> </a:t>
            </a:r>
            <a:r>
              <a:rPr lang="en-US" dirty="0" err="1"/>
              <a:t>donec</a:t>
            </a:r>
            <a:r>
              <a:rPr lang="en-US" dirty="0"/>
              <a:t> </a:t>
            </a:r>
            <a:r>
              <a:rPr lang="en-US" dirty="0" err="1"/>
              <a:t>quisque</a:t>
            </a:r>
            <a:r>
              <a:rPr lang="en-US" dirty="0"/>
              <a:t>. </a:t>
            </a:r>
            <a:r>
              <a:rPr lang="en-US" dirty="0" err="1"/>
              <a:t>Tellus</a:t>
            </a:r>
            <a:r>
              <a:rPr lang="en-US" dirty="0"/>
              <a:t> </a:t>
            </a:r>
            <a:r>
              <a:rPr lang="en-US" dirty="0" err="1"/>
              <a:t>aliquam</a:t>
            </a:r>
            <a:r>
              <a:rPr lang="en-US" dirty="0"/>
              <a:t> </a:t>
            </a:r>
            <a:r>
              <a:rPr lang="en-US" dirty="0" err="1"/>
              <a:t>duis</a:t>
            </a:r>
            <a:r>
              <a:rPr lang="en-US" dirty="0"/>
              <a:t> cum, </a:t>
            </a:r>
            <a:r>
              <a:rPr lang="en-US" dirty="0" err="1"/>
              <a:t>vestibulum</a:t>
            </a:r>
            <a:r>
              <a:rPr lang="en-US" dirty="0"/>
              <a:t> </a:t>
            </a:r>
            <a:r>
              <a:rPr lang="en-US" dirty="0" err="1"/>
              <a:t>ridiculus</a:t>
            </a:r>
            <a:r>
              <a:rPr lang="en-US" dirty="0"/>
              <a:t> </a:t>
            </a:r>
            <a:r>
              <a:rPr lang="en-US" dirty="0" err="1"/>
              <a:t>facilisi</a:t>
            </a:r>
            <a:r>
              <a:rPr lang="en-US" dirty="0"/>
              <a:t>.</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1311" y="1231174"/>
            <a:ext cx="4343400" cy="4343400"/>
          </a:xfrm>
          <a:prstGeom prst="rect">
            <a:avLst/>
          </a:prstGeom>
        </p:spPr>
      </p:pic>
    </p:spTree>
    <p:extLst>
      <p:ext uri="{BB962C8B-B14F-4D97-AF65-F5344CB8AC3E}">
        <p14:creationId xmlns:p14="http://schemas.microsoft.com/office/powerpoint/2010/main" val="3705490449"/>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fltVal val="0.5"/>
                                          </p:val>
                                        </p:tav>
                                        <p:tav tm="100000">
                                          <p:val>
                                            <p:strVal val="#ppt_x"/>
                                          </p:val>
                                        </p:tav>
                                      </p:tavLst>
                                    </p:anim>
                                    <p:anim calcmode="lin" valueType="num">
                                      <p:cBhvr>
                                        <p:cTn id="18" dur="500" fill="hold"/>
                                        <p:tgtEl>
                                          <p:spTgt spid="11"/>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114" y="-6434"/>
            <a:ext cx="7955280" cy="1149434"/>
          </a:xfrm>
        </p:spPr>
        <p:txBody>
          <a:bodyPr/>
          <a:lstStyle/>
          <a:p>
            <a:pPr algn="ctr"/>
            <a:r>
              <a:rPr lang="en-US" dirty="0"/>
              <a:t>They Did it Against the Odds</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2"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6812" y="1097640"/>
            <a:ext cx="1074057" cy="1342571"/>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7161" y="2707385"/>
            <a:ext cx="1779959" cy="987552"/>
          </a:xfrm>
          <a:prstGeom prst="rect">
            <a:avLst/>
          </a:prstGeom>
        </p:spPr>
      </p:pic>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199" y="4028622"/>
            <a:ext cx="1078992" cy="1557903"/>
          </a:xfrm>
          <a:prstGeom prst="rect">
            <a:avLst/>
          </a:prstGeom>
        </p:spPr>
      </p:pic>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78492" y="1122033"/>
            <a:ext cx="1078992" cy="1318178"/>
          </a:xfrm>
          <a:prstGeom prst="rect">
            <a:avLst/>
          </a:prstGeom>
        </p:spPr>
      </p:pic>
      <p:pic>
        <p:nvPicPr>
          <p:cNvPr id="28" name="Picture 2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45618" y="2868712"/>
            <a:ext cx="1783080" cy="891540"/>
          </a:xfrm>
          <a:prstGeom prst="rect">
            <a:avLst/>
          </a:prstGeom>
        </p:spPr>
      </p:pic>
      <p:pic>
        <p:nvPicPr>
          <p:cNvPr id="32" name="Content Placeholder 31"/>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1171471" y="1267006"/>
            <a:ext cx="1444801" cy="1344168"/>
          </a:xfrm>
        </p:spPr>
      </p:pic>
      <p:pic>
        <p:nvPicPr>
          <p:cNvPr id="34" name="Picture 3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78492" y="4114800"/>
            <a:ext cx="1160872" cy="1344168"/>
          </a:xfrm>
          <a:prstGeom prst="rect">
            <a:avLst/>
          </a:prstGeom>
        </p:spPr>
      </p:pic>
      <p:pic>
        <p:nvPicPr>
          <p:cNvPr id="36" name="Picture 3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28698" y="4007932"/>
            <a:ext cx="1078992" cy="155790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114" y="-6434"/>
            <a:ext cx="7955280" cy="1149434"/>
          </a:xfrm>
        </p:spPr>
        <p:txBody>
          <a:bodyPr/>
          <a:lstStyle/>
          <a:p>
            <a:pPr algn="ctr"/>
            <a:r>
              <a:rPr lang="en-US" dirty="0"/>
              <a:t>A “RAY” OF HOPE</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4" name="LoX8_xeybEI">
            <a:hlinkClick r:id="" action="ppaction://media"/>
          </p:cNvPr>
          <p:cNvPicPr>
            <a:picLocks noGrp="1" noRot="1" noChangeAspect="1"/>
          </p:cNvPicPr>
          <p:nvPr>
            <p:ph idx="1"/>
            <a:videoFile r:link="rId1"/>
          </p:nvPr>
        </p:nvPicPr>
        <p:blipFill>
          <a:blip r:embed="rId4"/>
          <a:stretch>
            <a:fillRect/>
          </a:stretch>
        </p:blipFill>
        <p:spPr>
          <a:xfrm>
            <a:off x="1591854" y="1329418"/>
            <a:ext cx="6019800" cy="4514850"/>
          </a:xfrm>
          <a:prstGeom prst="rect">
            <a:avLst/>
          </a:prstGeom>
        </p:spPr>
      </p:pic>
    </p:spTree>
    <p:extLst>
      <p:ext uri="{BB962C8B-B14F-4D97-AF65-F5344CB8AC3E}">
        <p14:creationId xmlns:p14="http://schemas.microsoft.com/office/powerpoint/2010/main" val="247403218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p:cMediaNode vol="80000">
                <p:cTn id="7" fill="hold" display="0">
                  <p:stCondLst>
                    <p:cond delay="indefinite"/>
                  </p:stCondLst>
                </p:cTn>
                <p:tgtEl>
                  <p:spTgt spid="1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114" y="-6434"/>
            <a:ext cx="7955280" cy="1149434"/>
          </a:xfrm>
        </p:spPr>
        <p:txBody>
          <a:bodyPr/>
          <a:lstStyle/>
          <a:p>
            <a:pPr algn="ctr"/>
            <a:r>
              <a:rPr lang="en-US" dirty="0"/>
              <a:t>CONCLUSION</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2"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 name="Content Placeholder 3"/>
          <p:cNvSpPr>
            <a:spLocks noGrp="1"/>
          </p:cNvSpPr>
          <p:nvPr>
            <p:ph idx="1"/>
          </p:nvPr>
        </p:nvSpPr>
        <p:spPr>
          <a:xfrm>
            <a:off x="594360" y="1143000"/>
            <a:ext cx="7955280" cy="4724400"/>
          </a:xfrm>
        </p:spPr>
        <p:txBody>
          <a:bodyPr numCol="2"/>
          <a:lstStyle/>
          <a:p>
            <a:pPr marL="0" indent="0">
              <a:buNone/>
            </a:pPr>
            <a:r>
              <a:rPr lang="en-US" dirty="0" err="1"/>
              <a:t>Fusce</a:t>
            </a:r>
            <a:r>
              <a:rPr lang="en-US" dirty="0"/>
              <a:t> </a:t>
            </a:r>
            <a:r>
              <a:rPr lang="en-US" dirty="0" err="1"/>
              <a:t>hendrerit</a:t>
            </a:r>
            <a:r>
              <a:rPr lang="en-US" dirty="0"/>
              <a:t> nisi in </a:t>
            </a:r>
            <a:r>
              <a:rPr lang="en-US" dirty="0" err="1"/>
              <a:t>est</a:t>
            </a:r>
            <a:r>
              <a:rPr lang="en-US" dirty="0"/>
              <a:t> pulvinar </a:t>
            </a:r>
            <a:r>
              <a:rPr lang="en-US" dirty="0" err="1"/>
              <a:t>fermentum</a:t>
            </a:r>
            <a:r>
              <a:rPr lang="en-US" dirty="0"/>
              <a:t>. </a:t>
            </a:r>
            <a:r>
              <a:rPr lang="en-US" dirty="0" err="1"/>
              <a:t>Nulla</a:t>
            </a:r>
            <a:r>
              <a:rPr lang="en-US" dirty="0"/>
              <a:t> in </a:t>
            </a:r>
            <a:r>
              <a:rPr lang="en-US" dirty="0" err="1"/>
              <a:t>arcu</a:t>
            </a:r>
            <a:r>
              <a:rPr lang="en-US" dirty="0"/>
              <a:t> </a:t>
            </a:r>
            <a:r>
              <a:rPr lang="en-US" dirty="0" err="1"/>
              <a:t>pellentesque</a:t>
            </a:r>
            <a:r>
              <a:rPr lang="en-US" dirty="0"/>
              <a:t>, porta </a:t>
            </a:r>
            <a:r>
              <a:rPr lang="en-US" dirty="0" err="1"/>
              <a:t>nunc</a:t>
            </a:r>
            <a:r>
              <a:rPr lang="en-US" dirty="0"/>
              <a:t> </a:t>
            </a:r>
            <a:r>
              <a:rPr lang="en-US" dirty="0" err="1"/>
              <a:t>vel</a:t>
            </a:r>
            <a:r>
              <a:rPr lang="en-US" dirty="0"/>
              <a:t>, </a:t>
            </a:r>
            <a:r>
              <a:rPr lang="en-US" dirty="0" err="1"/>
              <a:t>sagittis</a:t>
            </a:r>
            <a:r>
              <a:rPr lang="en-US" dirty="0"/>
              <a:t> </a:t>
            </a:r>
            <a:r>
              <a:rPr lang="en-US" dirty="0" err="1"/>
              <a:t>lectus</a:t>
            </a:r>
            <a:r>
              <a:rPr lang="en-US" dirty="0"/>
              <a:t>. </a:t>
            </a:r>
            <a:r>
              <a:rPr lang="en-US" dirty="0" err="1"/>
              <a:t>Nullam</a:t>
            </a:r>
            <a:r>
              <a:rPr lang="en-US" dirty="0"/>
              <a:t> </a:t>
            </a:r>
            <a:r>
              <a:rPr lang="en-US" dirty="0" err="1"/>
              <a:t>neque</a:t>
            </a:r>
            <a:r>
              <a:rPr lang="en-US" dirty="0"/>
              <a:t> ante, </a:t>
            </a:r>
            <a:r>
              <a:rPr lang="en-US" dirty="0" err="1"/>
              <a:t>elementum</a:t>
            </a:r>
            <a:r>
              <a:rPr lang="en-US" dirty="0"/>
              <a:t> in tempus non, </a:t>
            </a:r>
            <a:r>
              <a:rPr lang="en-US" dirty="0" err="1"/>
              <a:t>vestibulum</a:t>
            </a:r>
            <a:r>
              <a:rPr lang="en-US" dirty="0"/>
              <a:t> convallis diam. </a:t>
            </a:r>
            <a:r>
              <a:rPr lang="en-US" dirty="0" err="1"/>
              <a:t>Proin</a:t>
            </a:r>
            <a:r>
              <a:rPr lang="en-US" dirty="0"/>
              <a:t> ac </a:t>
            </a:r>
            <a:r>
              <a:rPr lang="en-US" dirty="0" err="1"/>
              <a:t>lectus</a:t>
            </a:r>
            <a:r>
              <a:rPr lang="en-US" dirty="0"/>
              <a:t> nisi. </a:t>
            </a:r>
            <a:r>
              <a:rPr lang="en-US" dirty="0" err="1"/>
              <a:t>Sed</a:t>
            </a:r>
            <a:r>
              <a:rPr lang="en-US" dirty="0"/>
              <a:t> </a:t>
            </a:r>
            <a:r>
              <a:rPr lang="en-US" dirty="0" err="1"/>
              <a:t>ut</a:t>
            </a:r>
            <a:r>
              <a:rPr lang="en-US" dirty="0"/>
              <a:t> </a:t>
            </a:r>
            <a:r>
              <a:rPr lang="en-US" dirty="0" err="1"/>
              <a:t>sodales</a:t>
            </a:r>
            <a:r>
              <a:rPr lang="en-US" dirty="0"/>
              <a:t> </a:t>
            </a:r>
            <a:r>
              <a:rPr lang="en-US" dirty="0" err="1"/>
              <a:t>neque</a:t>
            </a:r>
            <a:r>
              <a:rPr lang="en-US" dirty="0"/>
              <a:t>, convallis </a:t>
            </a:r>
            <a:r>
              <a:rPr lang="en-US" dirty="0" err="1"/>
              <a:t>sagittis</a:t>
            </a:r>
            <a:r>
              <a:rPr lang="en-US" dirty="0"/>
              <a:t> </a:t>
            </a:r>
            <a:r>
              <a:rPr lang="en-US" dirty="0" err="1"/>
              <a:t>quam</a:t>
            </a:r>
            <a:r>
              <a:rPr lang="en-US" dirty="0"/>
              <a:t>. Cras </a:t>
            </a:r>
            <a:r>
              <a:rPr lang="en-US" dirty="0" err="1"/>
              <a:t>vel</a:t>
            </a:r>
            <a:r>
              <a:rPr lang="en-US" dirty="0"/>
              <a:t> libero vitae nisi </a:t>
            </a:r>
            <a:r>
              <a:rPr lang="en-US" dirty="0" err="1"/>
              <a:t>facilisis</a:t>
            </a:r>
            <a:r>
              <a:rPr lang="en-US" dirty="0"/>
              <a:t> </a:t>
            </a:r>
            <a:r>
              <a:rPr lang="en-US" dirty="0" err="1"/>
              <a:t>tincidunt</a:t>
            </a:r>
            <a:r>
              <a:rPr lang="en-US" dirty="0"/>
              <a:t> </a:t>
            </a:r>
            <a:r>
              <a:rPr lang="en-US" dirty="0" err="1"/>
              <a:t>ut</a:t>
            </a:r>
            <a:r>
              <a:rPr lang="en-US" dirty="0"/>
              <a:t> in dolor. </a:t>
            </a:r>
            <a:r>
              <a:rPr lang="en-US" dirty="0" err="1"/>
              <a:t>Quisque</a:t>
            </a:r>
            <a:r>
              <a:rPr lang="en-US" dirty="0"/>
              <a:t> libero </a:t>
            </a:r>
            <a:r>
              <a:rPr lang="en-US" dirty="0" err="1"/>
              <a:t>est</a:t>
            </a:r>
            <a:r>
              <a:rPr lang="en-US" dirty="0"/>
              <a:t>, </a:t>
            </a:r>
            <a:r>
              <a:rPr lang="en-US" dirty="0" err="1"/>
              <a:t>tristique</a:t>
            </a:r>
            <a:r>
              <a:rPr lang="en-US" dirty="0"/>
              <a:t> non </a:t>
            </a:r>
            <a:r>
              <a:rPr lang="en-US" dirty="0" err="1"/>
              <a:t>leo</a:t>
            </a:r>
            <a:r>
              <a:rPr lang="en-US" dirty="0"/>
              <a:t> a, </a:t>
            </a:r>
            <a:r>
              <a:rPr lang="en-US" dirty="0" err="1"/>
              <a:t>luctus</a:t>
            </a:r>
            <a:r>
              <a:rPr lang="en-US" dirty="0"/>
              <a:t> </a:t>
            </a:r>
            <a:r>
              <a:rPr lang="en-US" dirty="0" err="1"/>
              <a:t>malesuada</a:t>
            </a:r>
            <a:r>
              <a:rPr lang="en-US" dirty="0"/>
              <a:t> </a:t>
            </a:r>
            <a:r>
              <a:rPr lang="en-US" dirty="0" err="1"/>
              <a:t>quam</a:t>
            </a:r>
            <a:r>
              <a:rPr lang="en-US" dirty="0"/>
              <a:t>. </a:t>
            </a:r>
            <a:r>
              <a:rPr lang="en-US" dirty="0" err="1"/>
              <a:t>Suspendisse</a:t>
            </a:r>
            <a:r>
              <a:rPr lang="en-US" dirty="0"/>
              <a:t> </a:t>
            </a:r>
            <a:r>
              <a:rPr lang="en-US" dirty="0" err="1"/>
              <a:t>mattis</a:t>
            </a:r>
            <a:r>
              <a:rPr lang="en-US" dirty="0"/>
              <a:t> id </a:t>
            </a:r>
            <a:r>
              <a:rPr lang="en-US" dirty="0" err="1"/>
              <a:t>eros</a:t>
            </a:r>
            <a:r>
              <a:rPr lang="en-US" dirty="0"/>
              <a:t> ac </a:t>
            </a:r>
            <a:r>
              <a:rPr lang="en-US" dirty="0" err="1"/>
              <a:t>iaculis</a:t>
            </a:r>
            <a:r>
              <a:rPr lang="en-US" dirty="0"/>
              <a:t>. </a:t>
            </a:r>
            <a:r>
              <a:rPr lang="en-US" dirty="0" err="1"/>
              <a:t>Suspendisse</a:t>
            </a:r>
            <a:r>
              <a:rPr lang="en-US" dirty="0"/>
              <a:t> </a:t>
            </a:r>
            <a:r>
              <a:rPr lang="en-US" dirty="0" err="1"/>
              <a:t>volutpat</a:t>
            </a:r>
            <a:r>
              <a:rPr lang="en-US" dirty="0"/>
              <a:t> magna ac dolor </a:t>
            </a:r>
            <a:r>
              <a:rPr lang="en-US" dirty="0" err="1"/>
              <a:t>tristique</a:t>
            </a:r>
            <a:r>
              <a:rPr lang="en-US" dirty="0"/>
              <a:t>, </a:t>
            </a:r>
            <a:r>
              <a:rPr lang="en-US" dirty="0" err="1"/>
              <a:t>nec</a:t>
            </a:r>
            <a:r>
              <a:rPr lang="en-US" dirty="0"/>
              <a:t> </a:t>
            </a:r>
            <a:r>
              <a:rPr lang="en-US" dirty="0" err="1"/>
              <a:t>volutpat</a:t>
            </a:r>
            <a:r>
              <a:rPr lang="en-US" dirty="0"/>
              <a:t> </a:t>
            </a:r>
            <a:r>
              <a:rPr lang="en-US" dirty="0" err="1"/>
              <a:t>felis</a:t>
            </a:r>
            <a:r>
              <a:rPr lang="en-US" dirty="0"/>
              <a:t> </a:t>
            </a:r>
            <a:r>
              <a:rPr lang="en-US" dirty="0" err="1"/>
              <a:t>malesuada</a:t>
            </a:r>
            <a:r>
              <a:rPr lang="en-US" dirty="0"/>
              <a:t>.</a:t>
            </a:r>
          </a:p>
        </p:txBody>
      </p:sp>
    </p:spTree>
    <p:extLst>
      <p:ext uri="{BB962C8B-B14F-4D97-AF65-F5344CB8AC3E}">
        <p14:creationId xmlns:p14="http://schemas.microsoft.com/office/powerpoint/2010/main" val="64430640"/>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114" y="-6434"/>
            <a:ext cx="7955280" cy="1149434"/>
          </a:xfrm>
        </p:spPr>
        <p:txBody>
          <a:bodyPr/>
          <a:lstStyle/>
          <a:p>
            <a:pPr algn="ctr"/>
            <a:r>
              <a:rPr lang="en-US" dirty="0"/>
              <a:t>REFERENCES</a:t>
            </a:r>
          </a:p>
        </p:txBody>
      </p:sp>
      <p:sp>
        <p:nvSpPr>
          <p:cNvPr id="6" name="Action Button: End 5">
            <a:hlinkClick r:id="" action="ppaction://hlinkshowjump?jump=endshow"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2"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 name="Content Placeholder 3"/>
          <p:cNvSpPr>
            <a:spLocks noGrp="1"/>
          </p:cNvSpPr>
          <p:nvPr>
            <p:ph idx="1"/>
          </p:nvPr>
        </p:nvSpPr>
        <p:spPr>
          <a:xfrm>
            <a:off x="594360" y="1606634"/>
            <a:ext cx="7955280" cy="4260766"/>
          </a:xfrm>
        </p:spPr>
        <p:txBody>
          <a:bodyPr>
            <a:normAutofit lnSpcReduction="10000"/>
          </a:bodyPr>
          <a:lstStyle/>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a:p>
            <a:pPr marL="0" indent="0">
              <a:lnSpc>
                <a:spcPct val="150000"/>
              </a:lnSpc>
              <a:buNone/>
            </a:pP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Tree>
    <p:extLst>
      <p:ext uri="{BB962C8B-B14F-4D97-AF65-F5344CB8AC3E}">
        <p14:creationId xmlns:p14="http://schemas.microsoft.com/office/powerpoint/2010/main" val="2363944859"/>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pic>
        <p:nvPicPr>
          <p:cNvPr id="11" name="Content Placeholder 10" descr="5d80a73b2096c0ac9f1cdcad416be44c.jpg"/>
          <p:cNvPicPr>
            <a:picLocks noChangeAspect="1"/>
          </p:cNvPicPr>
          <p:nvPr/>
        </p:nvPicPr>
        <p:blipFill>
          <a:blip r:embed="rId3" cstate="print"/>
          <a:stretch>
            <a:fillRect/>
          </a:stretch>
        </p:blipFill>
        <p:spPr>
          <a:xfrm>
            <a:off x="3135684" y="685800"/>
            <a:ext cx="2887320" cy="4018547"/>
          </a:xfrm>
          <a:prstGeom prst="rect">
            <a:avLst/>
          </a:prstGeom>
        </p:spPr>
      </p:pic>
      <p:sp>
        <p:nvSpPr>
          <p:cNvPr id="12" name="Rectangle 11"/>
          <p:cNvSpPr/>
          <p:nvPr/>
        </p:nvSpPr>
        <p:spPr>
          <a:xfrm>
            <a:off x="914400" y="5124131"/>
            <a:ext cx="7315200" cy="923330"/>
          </a:xfrm>
          <a:prstGeom prst="rect">
            <a:avLst/>
          </a:prstGeom>
        </p:spPr>
        <p:txBody>
          <a:bodyPr wrap="square">
            <a:spAutoFit/>
          </a:bodyPr>
          <a:lstStyle/>
          <a:p>
            <a:pPr algn="ctr"/>
            <a:r>
              <a:rPr lang="en-US" dirty="0">
                <a:latin typeface="Adobe Gothic Std B" panose="020B0800000000000000" pitchFamily="34" charset="-128"/>
                <a:ea typeface="Adobe Gothic Std B" panose="020B0800000000000000" pitchFamily="34" charset="-128"/>
              </a:rPr>
              <a:t>Helen Keller at her graduation from Radcliffe in </a:t>
            </a:r>
            <a:r>
              <a:rPr lang="en-US" b="1" dirty="0">
                <a:latin typeface="Adobe Gothic Std B" panose="020B0800000000000000" pitchFamily="34" charset="-128"/>
                <a:ea typeface="Adobe Gothic Std B" panose="020B0800000000000000" pitchFamily="34" charset="-128"/>
              </a:rPr>
              <a:t>1904</a:t>
            </a:r>
            <a:r>
              <a:rPr lang="en-US" dirty="0">
                <a:latin typeface="Adobe Gothic Std B" panose="020B0800000000000000" pitchFamily="34" charset="-128"/>
                <a:ea typeface="Adobe Gothic Std B" panose="020B0800000000000000" pitchFamily="34" charset="-128"/>
              </a:rPr>
              <a:t>, she graduated cum laude and became the first person with deaf-blindness to earn a bachelor of arts degree.</a:t>
            </a: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4"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 calcmode="lin" valueType="num">
                                      <p:cBhvr>
                                        <p:cTn id="15"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3" cstate="print">
            <a:alphaModFix amt="29000"/>
          </a:blip>
          <a:stretch>
            <a:fillRect/>
          </a:stretch>
        </p:blipFill>
        <p:spPr>
          <a:xfrm>
            <a:off x="2571750" y="1428750"/>
            <a:ext cx="4015188" cy="3891915"/>
          </a:xfrm>
          <a:prstGeom prst="rect">
            <a:avLst/>
          </a:prstGeom>
        </p:spPr>
      </p:pic>
      <p:sp>
        <p:nvSpPr>
          <p:cNvPr id="2" name="Rectangle 1"/>
          <p:cNvSpPr/>
          <p:nvPr/>
        </p:nvSpPr>
        <p:spPr>
          <a:xfrm>
            <a:off x="914400" y="685800"/>
            <a:ext cx="7315200" cy="584775"/>
          </a:xfrm>
          <a:prstGeom prst="rect">
            <a:avLst/>
          </a:prstGeom>
          <a:ln>
            <a:noFill/>
          </a:ln>
        </p:spPr>
        <p:txBody>
          <a:bodyPr wrap="square">
            <a:spAutoFit/>
          </a:bodyPr>
          <a:lstStyle/>
          <a:p>
            <a:pPr algn="ctr"/>
            <a:r>
              <a:rPr lang="en-US" sz="3200" dirty="0">
                <a:latin typeface="Adobe Gothic Std B" panose="020B0800000000000000" pitchFamily="34" charset="-128"/>
                <a:ea typeface="Adobe Gothic Std B" panose="020B0800000000000000" pitchFamily="34" charset="-128"/>
              </a:rPr>
              <a:t>Table of Contents</a:t>
            </a:r>
          </a:p>
        </p:txBody>
      </p:sp>
      <p:sp>
        <p:nvSpPr>
          <p:cNvPr id="3" name="Rectangle 2"/>
          <p:cNvSpPr/>
          <p:nvPr/>
        </p:nvSpPr>
        <p:spPr>
          <a:xfrm>
            <a:off x="609600" y="1524000"/>
            <a:ext cx="4108817" cy="5493812"/>
          </a:xfrm>
          <a:prstGeom prst="rect">
            <a:avLst/>
          </a:prstGeom>
        </p:spPr>
        <p:txBody>
          <a:bodyPr wrap="none">
            <a:spAutoFit/>
          </a:bodyPr>
          <a:lstStyle/>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4" action="ppaction://hlinksldjump"/>
              </a:rPr>
              <a:t>Introduction and Overview</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5" action="ppaction://hlinksldjump"/>
              </a:rPr>
              <a:t>Who Was Helen Keller</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6" action="ppaction://hlinksldjump"/>
              </a:rPr>
              <a:t>Keller’s Life</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7" action="ppaction://hlinksldjump"/>
              </a:rPr>
              <a:t>Keller’s Legacy</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8" action="ppaction://hlinksldjump"/>
              </a:rPr>
              <a:t>Americans with Disabilities Act</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9" action="ppaction://hlinksldjump"/>
              </a:rPr>
              <a:t>Section 504</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0" action="ppaction://hlinksldjump"/>
              </a:rPr>
              <a:t>Special Education</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1" action="ppaction://hlinksldjump"/>
              </a:rPr>
              <a:t>Multicultural Education</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2" action="ppaction://hlinksldjump"/>
              </a:rPr>
              <a:t>They Did It Against All Odds</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3" action="ppaction://hlinksldjump"/>
              </a:rPr>
              <a:t>A “Ray” of Hope</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4" action="ppaction://hlinksldjump"/>
              </a:rPr>
              <a:t>Conclusion</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r>
              <a:rPr lang="en-US" dirty="0">
                <a:latin typeface="Adobe Gothic Std B" panose="020B0800000000000000" pitchFamily="34" charset="-128"/>
                <a:ea typeface="Adobe Gothic Std B" panose="020B0800000000000000" pitchFamily="34" charset="-128"/>
                <a:hlinkClick r:id="rId15" action="ppaction://hlinksldjump"/>
              </a:rPr>
              <a:t>References</a:t>
            </a:r>
            <a:endParaRPr lang="en-US" dirty="0">
              <a:latin typeface="Adobe Gothic Std B" panose="020B0800000000000000" pitchFamily="34" charset="-128"/>
              <a:ea typeface="Adobe Gothic Std B" panose="020B0800000000000000" pitchFamily="34" charset="-128"/>
            </a:endParaRPr>
          </a:p>
          <a:p>
            <a:pPr marL="342900" indent="-342900">
              <a:lnSpc>
                <a:spcPct val="150000"/>
              </a:lnSpc>
              <a:buFont typeface="+mj-lt"/>
              <a:buAutoNum type="arabicPeriod"/>
            </a:pPr>
            <a:endParaRPr lang="en-US" dirty="0">
              <a:latin typeface="Adobe Gothic Std B" panose="020B0800000000000000" pitchFamily="34" charset="-128"/>
              <a:ea typeface="Adobe Gothic Std B" panose="020B0800000000000000" pitchFamily="34" charset="-128"/>
            </a:endParaRP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250552375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3">
                                            <p:txEl>
                                              <p:pRg st="3" end="3"/>
                                            </p:tx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3">
                                            <p:txEl>
                                              <p:pRg st="4" end="4"/>
                                            </p:txEl>
                                          </p:spTgt>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3">
                                            <p:txEl>
                                              <p:pRg st="5" end="5"/>
                                            </p:txEl>
                                          </p:spTgt>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7" dur="500"/>
                                        <p:tgtEl>
                                          <p:spTgt spid="3">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p:cTn id="62"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4" dur="500"/>
                                        <p:tgtEl>
                                          <p:spTgt spid="3">
                                            <p:txEl>
                                              <p:pRg st="8" end="8"/>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3">
                                            <p:txEl>
                                              <p:pRg st="9" end="9"/>
                                            </p:txEl>
                                          </p:spTgt>
                                        </p:tgtEl>
                                        <p:attrNameLst>
                                          <p:attrName>style.visibility</p:attrName>
                                        </p:attrNameLst>
                                      </p:cBhvr>
                                      <p:to>
                                        <p:strVal val="visible"/>
                                      </p:to>
                                    </p:set>
                                    <p:anim calcmode="lin" valueType="num">
                                      <p:cBhvr>
                                        <p:cTn id="69"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0"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71" dur="500"/>
                                        <p:tgtEl>
                                          <p:spTgt spid="3">
                                            <p:txEl>
                                              <p:pRg st="9" end="9"/>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3">
                                            <p:txEl>
                                              <p:pRg st="10" end="10"/>
                                            </p:txEl>
                                          </p:spTgt>
                                        </p:tgtEl>
                                        <p:attrNameLst>
                                          <p:attrName>style.visibility</p:attrName>
                                        </p:attrNameLst>
                                      </p:cBhvr>
                                      <p:to>
                                        <p:strVal val="visible"/>
                                      </p:to>
                                    </p:set>
                                    <p:anim calcmode="lin" valueType="num">
                                      <p:cBhvr>
                                        <p:cTn id="76"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7"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78" dur="500"/>
                                        <p:tgtEl>
                                          <p:spTgt spid="3">
                                            <p:txEl>
                                              <p:pRg st="10" end="1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53" presetClass="entr" presetSubtype="16" fill="hold" grpId="0" nodeType="clickEffect">
                                  <p:stCondLst>
                                    <p:cond delay="0"/>
                                  </p:stCondLst>
                                  <p:childTnLst>
                                    <p:set>
                                      <p:cBhvr>
                                        <p:cTn id="82" dur="1" fill="hold">
                                          <p:stCondLst>
                                            <p:cond delay="0"/>
                                          </p:stCondLst>
                                        </p:cTn>
                                        <p:tgtEl>
                                          <p:spTgt spid="3">
                                            <p:txEl>
                                              <p:pRg st="11" end="11"/>
                                            </p:txEl>
                                          </p:spTgt>
                                        </p:tgtEl>
                                        <p:attrNameLst>
                                          <p:attrName>style.visibility</p:attrName>
                                        </p:attrNameLst>
                                      </p:cBhvr>
                                      <p:to>
                                        <p:strVal val="visible"/>
                                      </p:to>
                                    </p:set>
                                    <p:anim calcmode="lin" valueType="num">
                                      <p:cBhvr>
                                        <p:cTn id="83"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84"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8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2" name="Title 1"/>
          <p:cNvSpPr>
            <a:spLocks noGrp="1"/>
          </p:cNvSpPr>
          <p:nvPr>
            <p:ph type="title"/>
          </p:nvPr>
        </p:nvSpPr>
        <p:spPr>
          <a:xfrm>
            <a:off x="7344" y="304800"/>
            <a:ext cx="9144000" cy="807720"/>
          </a:xfrm>
        </p:spPr>
        <p:txBody>
          <a:bodyPr/>
          <a:lstStyle/>
          <a:p>
            <a:pPr algn="ctr"/>
            <a:r>
              <a:rPr lang="en-US" dirty="0">
                <a:latin typeface="Adobe Gothic Std B" panose="020B0800000000000000" pitchFamily="34" charset="-128"/>
                <a:ea typeface="Adobe Gothic Std B" panose="020B0800000000000000" pitchFamily="34" charset="-128"/>
              </a:rPr>
              <a:t>Introduction and Overview</a:t>
            </a:r>
          </a:p>
        </p:txBody>
      </p:sp>
      <p:sp>
        <p:nvSpPr>
          <p:cNvPr id="3" name="Content Placeholder 2"/>
          <p:cNvSpPr>
            <a:spLocks noGrp="1"/>
          </p:cNvSpPr>
          <p:nvPr>
            <p:ph idx="1"/>
          </p:nvPr>
        </p:nvSpPr>
        <p:spPr>
          <a:xfrm>
            <a:off x="304800" y="1219200"/>
            <a:ext cx="8458200" cy="4953000"/>
          </a:xfrm>
        </p:spPr>
        <p:txBody>
          <a:bodyPr numCol="2">
            <a:noAutofit/>
          </a:bodyPr>
          <a:lstStyle/>
          <a:p>
            <a:pPr marL="0" indent="0">
              <a:buNone/>
            </a:pPr>
            <a:r>
              <a:rPr lang="en-US" sz="1300" dirty="0">
                <a:latin typeface="Adobe Gothic Std B" panose="020B0800000000000000" pitchFamily="34" charset="-128"/>
                <a:ea typeface="Adobe Gothic Std B" panose="020B0800000000000000" pitchFamily="34" charset="-128"/>
              </a:rPr>
              <a:t>Living in a world where there is constant advancements there come opportunities with these advancements. Growing up in Jamaica where there were no programs in place for the disabled then immigrating to the U.S. and seeing the disabled functioning normally in our society with the law on their side. Whereas disabled in my Homeland not going to school or being employed. In fact in some cases the disabled there are still locked away and treated as though they are a pariah or Quasimodo. Isn’t it the 21</a:t>
            </a:r>
            <a:r>
              <a:rPr lang="en-US" sz="1300" baseline="30000" dirty="0">
                <a:latin typeface="Adobe Gothic Std B" panose="020B0800000000000000" pitchFamily="34" charset="-128"/>
                <a:ea typeface="Adobe Gothic Std B" panose="020B0800000000000000" pitchFamily="34" charset="-128"/>
              </a:rPr>
              <a:t>st</a:t>
            </a:r>
            <a:r>
              <a:rPr lang="en-US" sz="1300" dirty="0">
                <a:latin typeface="Adobe Gothic Std B" panose="020B0800000000000000" pitchFamily="34" charset="-128"/>
                <a:ea typeface="Adobe Gothic Std B" panose="020B0800000000000000" pitchFamily="34" charset="-128"/>
              </a:rPr>
              <a:t> century? Isn’t it time for the advancements we enjoy here be brought the places in the world or even in this country where they don’t exist? They are not lepers of the 17</a:t>
            </a:r>
            <a:r>
              <a:rPr lang="en-US" sz="1300" baseline="30000" dirty="0">
                <a:latin typeface="Adobe Gothic Std B" panose="020B0800000000000000" pitchFamily="34" charset="-128"/>
                <a:ea typeface="Adobe Gothic Std B" panose="020B0800000000000000" pitchFamily="34" charset="-128"/>
              </a:rPr>
              <a:t>th</a:t>
            </a:r>
            <a:r>
              <a:rPr lang="en-US" sz="1300" dirty="0">
                <a:latin typeface="Adobe Gothic Std B" panose="020B0800000000000000" pitchFamily="34" charset="-128"/>
                <a:ea typeface="Adobe Gothic Std B" panose="020B0800000000000000" pitchFamily="34" charset="-128"/>
              </a:rPr>
              <a:t> century who are exiled to some secluded island in the middle of nowhere. So let us start treating them as such.</a:t>
            </a:r>
          </a:p>
          <a:p>
            <a:pPr marL="0" indent="0">
              <a:buNone/>
            </a:pPr>
            <a:r>
              <a:rPr lang="en-US" sz="1300" dirty="0">
                <a:latin typeface="Adobe Gothic Std B" panose="020B0800000000000000" pitchFamily="34" charset="-128"/>
                <a:ea typeface="Adobe Gothic Std B" panose="020B0800000000000000" pitchFamily="34" charset="-128"/>
              </a:rPr>
              <a:t>Potential Users</a:t>
            </a:r>
          </a:p>
          <a:p>
            <a:pPr lvl="0"/>
            <a:r>
              <a:rPr lang="en-US" sz="1300" dirty="0">
                <a:latin typeface="Adobe Gothic Std B" panose="020B0800000000000000" pitchFamily="34" charset="-128"/>
                <a:ea typeface="Adobe Gothic Std B" panose="020B0800000000000000" pitchFamily="34" charset="-128"/>
              </a:rPr>
              <a:t>People with Disabilities</a:t>
            </a:r>
          </a:p>
          <a:p>
            <a:pPr lvl="0"/>
            <a:r>
              <a:rPr lang="en-US" sz="1300" dirty="0">
                <a:latin typeface="Adobe Gothic Std B" panose="020B0800000000000000" pitchFamily="34" charset="-128"/>
                <a:ea typeface="Adobe Gothic Std B" panose="020B0800000000000000" pitchFamily="34" charset="-128"/>
              </a:rPr>
              <a:t>Special Education Teachers</a:t>
            </a:r>
          </a:p>
          <a:p>
            <a:pPr lvl="0"/>
            <a:r>
              <a:rPr lang="en-US" sz="1300" dirty="0">
                <a:latin typeface="Adobe Gothic Std B" panose="020B0800000000000000" pitchFamily="34" charset="-128"/>
                <a:ea typeface="Adobe Gothic Std B" panose="020B0800000000000000" pitchFamily="34" charset="-128"/>
              </a:rPr>
              <a:t>Parents of Children with Disabilities</a:t>
            </a:r>
          </a:p>
          <a:p>
            <a:pPr marL="0" indent="0">
              <a:buNone/>
            </a:pPr>
            <a:r>
              <a:rPr lang="en-US" sz="1300" dirty="0">
                <a:latin typeface="Adobe Gothic Std B" panose="020B0800000000000000" pitchFamily="34" charset="-128"/>
                <a:ea typeface="Adobe Gothic Std B" panose="020B0800000000000000" pitchFamily="34" charset="-128"/>
              </a:rPr>
              <a:t>There is an old adage that says “You cannot know bitter if you have never tasted sweet.” This I’m using to draw comparison to having brought up and lived in Jamaica and eventually immigrating here to the United States. There was a time when people with certain disabilities, mainly neurological one did not go to school. There have been some changes and improvements but it is still not enough. This presentation will cater primarily to persons with disabilities from all ethnic groups with an emphasis on those persons who allow their disabilities to dictate their lives and retard their progress. It will be designed as a tool to motivate the disabled to aim high, fight against all odds and achieve all they can in life. For the teachers of disabled children it will show with knowledge of the available agencies, passion for their jobs and dedication to their students they can assist children in realization of their full potential. Parent of the disabled will have the same drive as the teachers but they have an additional which is to fight for the needs of their children and to do whatever it takes to make them successful. Finally, to those responsible for education of the disabled children in Jamaica and in other developing countries, that all children are entitled to a good and solid education despite their physical or neurological conditions and that it is time to do right by the disabled.</a:t>
            </a:r>
          </a:p>
          <a:p>
            <a:endParaRPr lang="en-US" sz="1400" dirty="0">
              <a:latin typeface="Adobe Gothic Std B" panose="020B0800000000000000" pitchFamily="34" charset="-128"/>
              <a:ea typeface="Adobe Gothic Std B" panose="020B0800000000000000" pitchFamily="34" charset="-128"/>
            </a:endParaRP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2543352765"/>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83030" y="0"/>
            <a:ext cx="6377940" cy="1293028"/>
          </a:xfrm>
        </p:spPr>
        <p:txBody>
          <a:bodyPr/>
          <a:lstStyle/>
          <a:p>
            <a:pPr algn="l"/>
            <a:r>
              <a:rPr lang="en-US" dirty="0">
                <a:latin typeface="Adobe Gothic Std B" panose="020B0800000000000000" pitchFamily="34" charset="-128"/>
                <a:ea typeface="Adobe Gothic Std B" panose="020B0800000000000000" pitchFamily="34" charset="-128"/>
              </a:rPr>
              <a:t>Who was </a:t>
            </a:r>
            <a:r>
              <a:rPr lang="en-US" dirty="0" err="1">
                <a:latin typeface="Adobe Gothic Std B" panose="020B0800000000000000" pitchFamily="34" charset="-128"/>
                <a:ea typeface="Adobe Gothic Std B" panose="020B0800000000000000" pitchFamily="34" charset="-128"/>
              </a:rPr>
              <a:t>hellen</a:t>
            </a:r>
            <a:r>
              <a:rPr lang="en-US" dirty="0">
                <a:latin typeface="Adobe Gothic Std B" panose="020B0800000000000000" pitchFamily="34" charset="-128"/>
                <a:ea typeface="Adobe Gothic Std B" panose="020B0800000000000000" pitchFamily="34" charset="-128"/>
              </a:rPr>
              <a:t> </a:t>
            </a:r>
            <a:r>
              <a:rPr lang="en-US" dirty="0" err="1">
                <a:latin typeface="Adobe Gothic Std B" panose="020B0800000000000000" pitchFamily="34" charset="-128"/>
                <a:ea typeface="Adobe Gothic Std B" panose="020B0800000000000000" pitchFamily="34" charset="-128"/>
              </a:rPr>
              <a:t>keller</a:t>
            </a:r>
            <a:endParaRPr lang="en-US" dirty="0">
              <a:latin typeface="Adobe Gothic Std B" panose="020B0800000000000000" pitchFamily="34" charset="-128"/>
              <a:ea typeface="Adobe Gothic Std B" panose="020B0800000000000000" pitchFamily="34" charset="-128"/>
            </a:endParaRPr>
          </a:p>
        </p:txBody>
      </p:sp>
      <p:sp>
        <p:nvSpPr>
          <p:cNvPr id="8" name="Content Placeholder 7"/>
          <p:cNvSpPr>
            <a:spLocks noGrp="1"/>
          </p:cNvSpPr>
          <p:nvPr>
            <p:ph idx="1"/>
          </p:nvPr>
        </p:nvSpPr>
        <p:spPr>
          <a:xfrm>
            <a:off x="594360" y="1219200"/>
            <a:ext cx="7955280" cy="4648200"/>
          </a:xfrm>
        </p:spPr>
        <p:txBody>
          <a:bodyPr numCol="2">
            <a:normAutofit/>
          </a:bodyPr>
          <a:lstStyle/>
          <a:p>
            <a:pPr marL="0" indent="0">
              <a:buNone/>
            </a:pPr>
            <a:r>
              <a:rPr lang="en-US" dirty="0">
                <a:latin typeface="Adobe Gothic Std B" panose="020B0800000000000000" pitchFamily="34" charset="-128"/>
                <a:ea typeface="Adobe Gothic Std B" panose="020B0800000000000000" pitchFamily="34" charset="-128"/>
              </a:rPr>
              <a:t>Helen was born June 27, 1880 in Alabama. She was stricken by ailments as an infant that left her blind and deaf. Anne Sullivan took her as a student in 1887 and taught her how to communicate. She went on to college graduated in 1904 and helped to form the American Civil Liberties Union (ACLU). Throughout her life she received numerous awards, honors and recognitions for her work</a:t>
            </a:r>
          </a:p>
        </p:txBody>
      </p:sp>
      <p:pic>
        <p:nvPicPr>
          <p:cNvPr id="9" name="Picture 8"/>
          <p:cNvPicPr>
            <a:picLocks noChangeAspect="1"/>
          </p:cNvPicPr>
          <p:nvPr/>
        </p:nvPicPr>
        <p:blipFill>
          <a:blip r:embed="rId4">
            <a:extLst>
              <a:ext uri="{BEBA8EAE-BF5A-486C-A8C5-ECC9F3942E4B}">
                <a14:imgProps xmlns:a14="http://schemas.microsoft.com/office/drawing/2010/main">
                  <a14:imgLayer r:embed="rId5">
                    <a14:imgEffect>
                      <a14:sharpenSoften amount="20000"/>
                    </a14:imgEffect>
                    <a14:imgEffect>
                      <a14:brightnessContrast bright="11000" contrast="-25000"/>
                    </a14:imgEffect>
                  </a14:imgLayer>
                </a14:imgProps>
              </a:ext>
              <a:ext uri="{28A0092B-C50C-407E-A947-70E740481C1C}">
                <a14:useLocalDpi xmlns:a14="http://schemas.microsoft.com/office/drawing/2010/main" val="0"/>
              </a:ext>
            </a:extLst>
          </a:blip>
          <a:stretch>
            <a:fillRect/>
          </a:stretch>
        </p:blipFill>
        <p:spPr>
          <a:xfrm>
            <a:off x="5158802" y="1293028"/>
            <a:ext cx="3006630" cy="4574372"/>
          </a:xfrm>
          <a:prstGeom prst="rect">
            <a:avLst/>
          </a:prstGeom>
        </p:spPr>
      </p:pic>
    </p:spTree>
    <p:extLst>
      <p:ext uri="{BB962C8B-B14F-4D97-AF65-F5344CB8AC3E}">
        <p14:creationId xmlns:p14="http://schemas.microsoft.com/office/powerpoint/2010/main" val="82237958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p:cTn id="1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8">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52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anim calcmode="lin" valueType="num">
                                      <p:cBhvr>
                                        <p:cTn id="24" dur="500" fill="hold"/>
                                        <p:tgtEl>
                                          <p:spTgt spid="9"/>
                                        </p:tgtEl>
                                        <p:attrNameLst>
                                          <p:attrName>ppt_x</p:attrName>
                                        </p:attrNameLst>
                                      </p:cBhvr>
                                      <p:tavLst>
                                        <p:tav tm="0">
                                          <p:val>
                                            <p:fltVal val="0.5"/>
                                          </p:val>
                                        </p:tav>
                                        <p:tav tm="100000">
                                          <p:val>
                                            <p:strVal val="#ppt_x"/>
                                          </p:val>
                                        </p:tav>
                                      </p:tavLst>
                                    </p:anim>
                                    <p:anim calcmode="lin" valueType="num">
                                      <p:cBhvr>
                                        <p:cTn id="25"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Title 9"/>
          <p:cNvSpPr>
            <a:spLocks noGrp="1"/>
          </p:cNvSpPr>
          <p:nvPr>
            <p:ph type="title"/>
          </p:nvPr>
        </p:nvSpPr>
        <p:spPr>
          <a:xfrm>
            <a:off x="1383030" y="0"/>
            <a:ext cx="6377940" cy="822960"/>
          </a:xfrm>
        </p:spPr>
        <p:txBody>
          <a:bodyPr/>
          <a:lstStyle/>
          <a:p>
            <a:pPr algn="ctr"/>
            <a:r>
              <a:rPr lang="en-US" dirty="0">
                <a:latin typeface="Adobe Gothic Std B" panose="020B0800000000000000" pitchFamily="34" charset="-128"/>
                <a:ea typeface="Adobe Gothic Std B" panose="020B0800000000000000" pitchFamily="34" charset="-128"/>
              </a:rPr>
              <a:t>Keller’s Life</a:t>
            </a:r>
          </a:p>
        </p:txBody>
      </p:sp>
      <p:sp>
        <p:nvSpPr>
          <p:cNvPr id="11" name="Content Placeholder 10"/>
          <p:cNvSpPr>
            <a:spLocks noGrp="1"/>
          </p:cNvSpPr>
          <p:nvPr>
            <p:ph idx="1"/>
          </p:nvPr>
        </p:nvSpPr>
        <p:spPr>
          <a:xfrm>
            <a:off x="594360" y="822960"/>
            <a:ext cx="7955280" cy="5044440"/>
          </a:xfrm>
        </p:spPr>
        <p:txBody>
          <a:bodyPr numCol="2">
            <a:noAutofit/>
          </a:bodyPr>
          <a:lstStyle/>
          <a:p>
            <a:pPr marL="0" indent="0">
              <a:buNone/>
            </a:pPr>
            <a:r>
              <a:rPr lang="en-US" dirty="0"/>
              <a:t>Bacon ipsum dolor </a:t>
            </a:r>
            <a:r>
              <a:rPr lang="en-US" dirty="0" err="1"/>
              <a:t>amet</a:t>
            </a:r>
            <a:r>
              <a:rPr lang="en-US" dirty="0"/>
              <a:t> strip steak </a:t>
            </a:r>
            <a:r>
              <a:rPr lang="en-US" dirty="0" err="1"/>
              <a:t>kevin</a:t>
            </a:r>
            <a:r>
              <a:rPr lang="en-US" dirty="0"/>
              <a:t> </a:t>
            </a:r>
            <a:r>
              <a:rPr lang="en-US" dirty="0" err="1"/>
              <a:t>landjaeger</a:t>
            </a:r>
            <a:r>
              <a:rPr lang="en-US" dirty="0"/>
              <a:t> chuck pork chop tenderloin </a:t>
            </a:r>
            <a:r>
              <a:rPr lang="en-US" dirty="0" err="1"/>
              <a:t>leberkas</a:t>
            </a:r>
            <a:r>
              <a:rPr lang="en-US" dirty="0"/>
              <a:t>, hamburger frankfurter bacon ham hock. Pastrami chuck filet mignon pork loin short ribs tenderloin chicken turkey </a:t>
            </a:r>
            <a:r>
              <a:rPr lang="en-US" dirty="0" err="1"/>
              <a:t>kevin</a:t>
            </a:r>
            <a:r>
              <a:rPr lang="en-US" dirty="0"/>
              <a:t> prosciutto fatback brisket </a:t>
            </a:r>
            <a:r>
              <a:rPr lang="en-US" dirty="0" err="1"/>
              <a:t>doner</a:t>
            </a:r>
            <a:r>
              <a:rPr lang="en-US" dirty="0"/>
              <a:t>. Fatback pork pig meatloaf swine </a:t>
            </a:r>
            <a:r>
              <a:rPr lang="en-US" dirty="0" err="1"/>
              <a:t>leberkas</a:t>
            </a:r>
            <a:r>
              <a:rPr lang="en-US" dirty="0"/>
              <a:t> hamburger boudin sirloin bacon </a:t>
            </a:r>
            <a:r>
              <a:rPr lang="en-US" dirty="0" err="1"/>
              <a:t>doner</a:t>
            </a:r>
            <a:r>
              <a:rPr lang="en-US" dirty="0"/>
              <a:t> andouille biltong strip steak. Jowl salami </a:t>
            </a:r>
            <a:r>
              <a:rPr lang="en-US" dirty="0" err="1"/>
              <a:t>doner</a:t>
            </a:r>
            <a:r>
              <a:rPr lang="en-US" dirty="0"/>
              <a:t> pancetta frankfurter sausage </a:t>
            </a:r>
            <a:r>
              <a:rPr lang="en-US" dirty="0" err="1"/>
              <a:t>cupim</a:t>
            </a:r>
            <a:r>
              <a:rPr lang="en-US" dirty="0"/>
              <a:t>, boudin spare ribs.</a:t>
            </a:r>
          </a:p>
          <a:p>
            <a:pPr marL="0" indent="0">
              <a:buNone/>
            </a:pPr>
            <a:r>
              <a:rPr lang="en-US" dirty="0"/>
              <a:t>Bacon ipsum dolor </a:t>
            </a:r>
            <a:r>
              <a:rPr lang="en-US" dirty="0" err="1"/>
              <a:t>amet</a:t>
            </a:r>
            <a:r>
              <a:rPr lang="en-US" dirty="0"/>
              <a:t> strip steak </a:t>
            </a:r>
            <a:r>
              <a:rPr lang="en-US" dirty="0" err="1"/>
              <a:t>kevin</a:t>
            </a:r>
            <a:r>
              <a:rPr lang="en-US" dirty="0"/>
              <a:t> </a:t>
            </a:r>
            <a:r>
              <a:rPr lang="en-US" dirty="0" err="1"/>
              <a:t>landjaeger</a:t>
            </a:r>
            <a:r>
              <a:rPr lang="en-US" dirty="0"/>
              <a:t> chuck pork chop tenderloin </a:t>
            </a:r>
            <a:r>
              <a:rPr lang="en-US" dirty="0" err="1"/>
              <a:t>leberkas</a:t>
            </a:r>
            <a:r>
              <a:rPr lang="en-US" dirty="0"/>
              <a:t>, hamburger frankfurter bacon ham hock. Pastrami chuck filet mignon pork loin short ribs tenderloin chicken turkey </a:t>
            </a:r>
            <a:r>
              <a:rPr lang="en-US" dirty="0" err="1"/>
              <a:t>kevin</a:t>
            </a:r>
            <a:r>
              <a:rPr lang="en-US" dirty="0"/>
              <a:t> prosciutto fatback brisket </a:t>
            </a:r>
            <a:r>
              <a:rPr lang="en-US" dirty="0" err="1"/>
              <a:t>doner</a:t>
            </a:r>
            <a:r>
              <a:rPr lang="en-US" dirty="0"/>
              <a:t>. Fatback pork pig meatloaf swine </a:t>
            </a:r>
            <a:r>
              <a:rPr lang="en-US" dirty="0" err="1"/>
              <a:t>leberkas</a:t>
            </a:r>
            <a:r>
              <a:rPr lang="en-US" dirty="0"/>
              <a:t> hamburger boudin sirloin bacon </a:t>
            </a:r>
            <a:r>
              <a:rPr lang="en-US" dirty="0" err="1"/>
              <a:t>doner</a:t>
            </a:r>
            <a:r>
              <a:rPr lang="en-US" dirty="0"/>
              <a:t> andouille biltong strip steak. Jowl salami </a:t>
            </a:r>
            <a:r>
              <a:rPr lang="en-US" dirty="0" err="1"/>
              <a:t>doner</a:t>
            </a:r>
            <a:r>
              <a:rPr lang="en-US" dirty="0"/>
              <a:t> pancetta frankfurter sausage </a:t>
            </a:r>
            <a:r>
              <a:rPr lang="en-US" dirty="0" err="1"/>
              <a:t>cupim</a:t>
            </a:r>
            <a:r>
              <a:rPr lang="en-US" dirty="0"/>
              <a:t>, boudin spare ribs.</a:t>
            </a:r>
            <a:endParaRPr lang="en-US" sz="1300" dirty="0">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3444154523"/>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 calcmode="lin" valueType="num">
                                      <p:cBhvr>
                                        <p:cTn id="14"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1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anim calcmode="lin" valueType="num">
                                      <p:cBhvr>
                                        <p:cTn id="21" dur="5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28876"/>
            <a:ext cx="6377940" cy="794084"/>
          </a:xfrm>
        </p:spPr>
        <p:txBody>
          <a:bodyPr/>
          <a:lstStyle/>
          <a:p>
            <a:pPr algn="ctr"/>
            <a:r>
              <a:rPr lang="en-US" dirty="0" err="1">
                <a:latin typeface="Adobe Gothic Std B" panose="020B0800000000000000" pitchFamily="34" charset="-128"/>
                <a:ea typeface="Adobe Gothic Std B" panose="020B0800000000000000" pitchFamily="34" charset="-128"/>
              </a:rPr>
              <a:t>Kellers</a:t>
            </a:r>
            <a:r>
              <a:rPr lang="en-US" dirty="0">
                <a:latin typeface="Adobe Gothic Std B" panose="020B0800000000000000" pitchFamily="34" charset="-128"/>
                <a:ea typeface="Adobe Gothic Std B" panose="020B0800000000000000" pitchFamily="34" charset="-128"/>
              </a:rPr>
              <a:t> Life</a:t>
            </a:r>
          </a:p>
        </p:txBody>
      </p:sp>
      <p:sp>
        <p:nvSpPr>
          <p:cNvPr id="8" name="Content Placeholder 7"/>
          <p:cNvSpPr>
            <a:spLocks noGrp="1"/>
          </p:cNvSpPr>
          <p:nvPr>
            <p:ph idx="1"/>
          </p:nvPr>
        </p:nvSpPr>
        <p:spPr>
          <a:xfrm>
            <a:off x="594360" y="822960"/>
            <a:ext cx="7955280" cy="5440680"/>
          </a:xfrm>
        </p:spPr>
        <p:txBody>
          <a:bodyPr numCol="2">
            <a:normAutofit/>
          </a:bodyPr>
          <a:lstStyle/>
          <a:p>
            <a:pPr marL="0" indent="0">
              <a:buNone/>
            </a:pPr>
            <a:r>
              <a:rPr lang="en-US" dirty="0"/>
              <a:t>Bacon ipsum dolor </a:t>
            </a:r>
            <a:r>
              <a:rPr lang="en-US" dirty="0" err="1"/>
              <a:t>amet</a:t>
            </a:r>
            <a:r>
              <a:rPr lang="en-US" dirty="0"/>
              <a:t> strip steak </a:t>
            </a:r>
            <a:r>
              <a:rPr lang="en-US" dirty="0" err="1"/>
              <a:t>kevin</a:t>
            </a:r>
            <a:r>
              <a:rPr lang="en-US" dirty="0"/>
              <a:t> Bacon ipsum dolor </a:t>
            </a:r>
            <a:r>
              <a:rPr lang="en-US" dirty="0" err="1"/>
              <a:t>amet</a:t>
            </a:r>
            <a:r>
              <a:rPr lang="en-US" dirty="0"/>
              <a:t> strip steak </a:t>
            </a:r>
            <a:r>
              <a:rPr lang="en-US" dirty="0" err="1"/>
              <a:t>kevin</a:t>
            </a:r>
            <a:r>
              <a:rPr lang="en-US" dirty="0"/>
              <a:t> </a:t>
            </a:r>
            <a:r>
              <a:rPr lang="en-US" dirty="0" err="1"/>
              <a:t>landjaeger</a:t>
            </a:r>
            <a:r>
              <a:rPr lang="en-US" dirty="0"/>
              <a:t> chuck pork chop tenderloin </a:t>
            </a:r>
            <a:r>
              <a:rPr lang="en-US" dirty="0" err="1"/>
              <a:t>leberkas</a:t>
            </a:r>
            <a:r>
              <a:rPr lang="en-US" dirty="0"/>
              <a:t>, hamburger frankfurter bacon ham hock. Pastrami chuck filet mignon pork loin short ribs tenderloin chicken turkey </a:t>
            </a:r>
            <a:r>
              <a:rPr lang="en-US" dirty="0" err="1"/>
              <a:t>kevin</a:t>
            </a:r>
            <a:r>
              <a:rPr lang="en-US" dirty="0"/>
              <a:t> prosciutto fatback brisket </a:t>
            </a:r>
            <a:r>
              <a:rPr lang="en-US" dirty="0" err="1"/>
              <a:t>doner</a:t>
            </a:r>
            <a:r>
              <a:rPr lang="en-US" dirty="0"/>
              <a:t>. Fatback pork pig meatloaf swine </a:t>
            </a:r>
            <a:r>
              <a:rPr lang="en-US" dirty="0" err="1"/>
              <a:t>leberkas</a:t>
            </a:r>
            <a:r>
              <a:rPr lang="en-US" dirty="0"/>
              <a:t> hamburger boudin sirloin bacon </a:t>
            </a:r>
            <a:r>
              <a:rPr lang="en-US" dirty="0" err="1"/>
              <a:t>doner</a:t>
            </a:r>
            <a:r>
              <a:rPr lang="en-US" dirty="0"/>
              <a:t> andouille biltong strip steak. Jowl salami </a:t>
            </a:r>
            <a:r>
              <a:rPr lang="en-US" dirty="0" err="1"/>
              <a:t>doner</a:t>
            </a:r>
            <a:r>
              <a:rPr lang="en-US" dirty="0"/>
              <a:t> pancetta frankfurter sausage </a:t>
            </a:r>
            <a:r>
              <a:rPr lang="en-US" dirty="0" err="1"/>
              <a:t>cupim</a:t>
            </a:r>
            <a:r>
              <a:rPr lang="en-US" dirty="0"/>
              <a:t>, boudin spare ribs. chuck pork chop tenderloin </a:t>
            </a:r>
            <a:r>
              <a:rPr lang="en-US" dirty="0" err="1"/>
              <a:t>leberkas</a:t>
            </a:r>
            <a:r>
              <a:rPr lang="en-US" dirty="0"/>
              <a:t>, hamburger frankfurter bacon ham hock. Pastrami chuck filet mignon pork loin short ribs tenderloin chicken turkey </a:t>
            </a:r>
            <a:r>
              <a:rPr lang="en-US" dirty="0" err="1"/>
              <a:t>kevin</a:t>
            </a:r>
            <a:r>
              <a:rPr lang="en-US" dirty="0"/>
              <a:t> prosciutto fatback brisket </a:t>
            </a:r>
            <a:r>
              <a:rPr lang="en-US" dirty="0" err="1"/>
              <a:t>doner</a:t>
            </a:r>
            <a:r>
              <a:rPr lang="en-US" dirty="0"/>
              <a:t>. Fatback pork pig meatloaf swine </a:t>
            </a:r>
            <a:r>
              <a:rPr lang="en-US" dirty="0" err="1"/>
              <a:t>leberkas</a:t>
            </a:r>
            <a:r>
              <a:rPr lang="en-US" dirty="0"/>
              <a:t> hamburger boudin sirloin bacon </a:t>
            </a:r>
            <a:r>
              <a:rPr lang="en-US" dirty="0" err="1"/>
              <a:t>doner</a:t>
            </a:r>
            <a:r>
              <a:rPr lang="en-US" dirty="0"/>
              <a:t> andouille biltong strip steak. Jowl salami </a:t>
            </a:r>
            <a:r>
              <a:rPr lang="en-US" dirty="0" err="1"/>
              <a:t>doner</a:t>
            </a:r>
            <a:r>
              <a:rPr lang="en-US" dirty="0"/>
              <a:t> pancetta frankfurter sausage </a:t>
            </a:r>
            <a:r>
              <a:rPr lang="en-US" dirty="0" err="1"/>
              <a:t>cupim</a:t>
            </a:r>
            <a:r>
              <a:rPr lang="en-US" dirty="0"/>
              <a:t>, boudin spare ribs.</a:t>
            </a:r>
            <a:endParaRPr lang="en-US" dirty="0">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2510792905"/>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p:cTn id="1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219200" y="0"/>
            <a:ext cx="6377940" cy="822960"/>
          </a:xfrm>
        </p:spPr>
        <p:txBody>
          <a:bodyPr>
            <a:normAutofit fontScale="90000"/>
          </a:bodyPr>
          <a:lstStyle/>
          <a:p>
            <a:pPr algn="ctr"/>
            <a:r>
              <a:rPr lang="en-US" dirty="0">
                <a:latin typeface="Adobe Gothic Std B" panose="020B0800000000000000" pitchFamily="34" charset="-128"/>
                <a:ea typeface="Adobe Gothic Std B" panose="020B0800000000000000" pitchFamily="34" charset="-128"/>
              </a:rPr>
              <a:t>Keller’s Legacy</a:t>
            </a:r>
            <a:br>
              <a:rPr lang="en-US" dirty="0">
                <a:latin typeface="Adobe Gothic Std B" panose="020B0800000000000000" pitchFamily="34" charset="-128"/>
                <a:ea typeface="Adobe Gothic Std B" panose="020B0800000000000000" pitchFamily="34" charset="-128"/>
              </a:rPr>
            </a:br>
            <a:endParaRPr lang="en-US" dirty="0"/>
          </a:p>
        </p:txBody>
      </p:sp>
      <p:sp>
        <p:nvSpPr>
          <p:cNvPr id="3" name="Content Placeholder 2"/>
          <p:cNvSpPr>
            <a:spLocks noGrp="1"/>
          </p:cNvSpPr>
          <p:nvPr>
            <p:ph idx="1"/>
          </p:nvPr>
        </p:nvSpPr>
        <p:spPr>
          <a:xfrm>
            <a:off x="594360" y="914400"/>
            <a:ext cx="7955280" cy="5029200"/>
          </a:xfrm>
        </p:spPr>
        <p:txBody>
          <a:bodyPr numCol="2"/>
          <a:lstStyle/>
          <a:p>
            <a:pPr marL="0" indent="0">
              <a:buNone/>
            </a:pPr>
            <a:r>
              <a:rPr lang="en-US" dirty="0"/>
              <a:t>Pork tail filet mignon </a:t>
            </a:r>
            <a:r>
              <a:rPr lang="en-US" dirty="0" err="1"/>
              <a:t>cupim</a:t>
            </a:r>
            <a:r>
              <a:rPr lang="en-US" dirty="0"/>
              <a:t> kielbasa rump ground round corned beef </a:t>
            </a:r>
            <a:r>
              <a:rPr lang="en-US" dirty="0" err="1"/>
              <a:t>leberkas</a:t>
            </a:r>
            <a:r>
              <a:rPr lang="en-US" dirty="0"/>
              <a:t>. Ribeye </a:t>
            </a:r>
            <a:r>
              <a:rPr lang="en-US" dirty="0" err="1"/>
              <a:t>kevin</a:t>
            </a:r>
            <a:r>
              <a:rPr lang="en-US" dirty="0"/>
              <a:t> </a:t>
            </a:r>
            <a:r>
              <a:rPr lang="en-US" dirty="0" err="1"/>
              <a:t>burgdoggen</a:t>
            </a:r>
            <a:r>
              <a:rPr lang="en-US" dirty="0"/>
              <a:t> boudin salami jowl chuck </a:t>
            </a:r>
            <a:r>
              <a:rPr lang="en-US" dirty="0" err="1"/>
              <a:t>shankle</a:t>
            </a:r>
            <a:r>
              <a:rPr lang="en-US" dirty="0"/>
              <a:t> shoulder flank turducken sausage tail corned beef. Spare ribs chicken tri-tip </a:t>
            </a:r>
            <a:r>
              <a:rPr lang="en-US" dirty="0" err="1"/>
              <a:t>leberkas</a:t>
            </a:r>
            <a:r>
              <a:rPr lang="en-US" dirty="0"/>
              <a:t>, rump short loin pork chop. Bresaola tongue drumstick </a:t>
            </a:r>
            <a:r>
              <a:rPr lang="en-US" dirty="0" err="1"/>
              <a:t>alcatra</a:t>
            </a:r>
            <a:r>
              <a:rPr lang="en-US" dirty="0"/>
              <a:t> short loin, pork belly ball tip pork beef </a:t>
            </a:r>
            <a:r>
              <a:rPr lang="en-US" dirty="0" err="1"/>
              <a:t>picanha</a:t>
            </a:r>
            <a:r>
              <a:rPr lang="en-US" dirty="0"/>
              <a:t> sausage cow ham jerky.</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8817" y="1066800"/>
            <a:ext cx="3236241" cy="3898900"/>
          </a:xfrm>
          <a:prstGeom prst="rect">
            <a:avLst/>
          </a:prstGeom>
        </p:spPr>
      </p:pic>
    </p:spTree>
    <p:extLst>
      <p:ext uri="{BB962C8B-B14F-4D97-AF65-F5344CB8AC3E}">
        <p14:creationId xmlns:p14="http://schemas.microsoft.com/office/powerpoint/2010/main" val="748481206"/>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563880" y="153586"/>
            <a:ext cx="7955280" cy="664377"/>
          </a:xfrm>
        </p:spPr>
        <p:txBody>
          <a:bodyPr>
            <a:normAutofit fontScale="90000"/>
          </a:bodyPr>
          <a:lstStyle/>
          <a:p>
            <a:pPr algn="ctr"/>
            <a:r>
              <a:rPr lang="en-US" dirty="0">
                <a:latin typeface="Adobe Gothic Std B" panose="020B0800000000000000" pitchFamily="34" charset="-128"/>
                <a:ea typeface="Adobe Gothic Std B" panose="020B0800000000000000" pitchFamily="34" charset="-128"/>
              </a:rPr>
              <a:t>Americans with Disabilities Act</a:t>
            </a:r>
            <a:br>
              <a:rPr lang="en-US" dirty="0">
                <a:latin typeface="Adobe Gothic Std B" panose="020B0800000000000000" pitchFamily="34" charset="-128"/>
                <a:ea typeface="Adobe Gothic Std B" panose="020B0800000000000000" pitchFamily="34" charset="-128"/>
              </a:rPr>
            </a:br>
            <a:endParaRPr lang="en-US" dirty="0"/>
          </a:p>
        </p:txBody>
      </p:sp>
      <p:sp>
        <p:nvSpPr>
          <p:cNvPr id="3" name="Content Placeholder 2"/>
          <p:cNvSpPr>
            <a:spLocks noGrp="1"/>
          </p:cNvSpPr>
          <p:nvPr>
            <p:ph idx="1"/>
          </p:nvPr>
        </p:nvSpPr>
        <p:spPr>
          <a:xfrm>
            <a:off x="594360" y="817963"/>
            <a:ext cx="7955280" cy="5125637"/>
          </a:xfrm>
        </p:spPr>
        <p:txBody>
          <a:bodyPr numCol="2">
            <a:normAutofit/>
          </a:bodyPr>
          <a:lstStyle/>
          <a:p>
            <a:pPr marL="0" indent="0">
              <a:buNone/>
            </a:pPr>
            <a:r>
              <a:rPr lang="en-US" dirty="0"/>
              <a:t>Lorem ipsum dolor sit </a:t>
            </a:r>
            <a:r>
              <a:rPr lang="en-US" dirty="0" err="1"/>
              <a:t>amet</a:t>
            </a:r>
            <a:r>
              <a:rPr lang="en-US" dirty="0"/>
              <a:t>, </a:t>
            </a:r>
            <a:r>
              <a:rPr lang="en-US" dirty="0" err="1"/>
              <a:t>justo</a:t>
            </a:r>
            <a:r>
              <a:rPr lang="en-US" dirty="0"/>
              <a:t> </a:t>
            </a:r>
            <a:r>
              <a:rPr lang="en-US" dirty="0" err="1"/>
              <a:t>massa</a:t>
            </a:r>
            <a:r>
              <a:rPr lang="en-US" dirty="0"/>
              <a:t> </a:t>
            </a:r>
            <a:r>
              <a:rPr lang="en-US" dirty="0" err="1"/>
              <a:t>elementum</a:t>
            </a:r>
            <a:r>
              <a:rPr lang="en-US" dirty="0"/>
              <a:t> </a:t>
            </a:r>
            <a:r>
              <a:rPr lang="en-US" dirty="0" err="1"/>
              <a:t>placerat</a:t>
            </a:r>
            <a:r>
              <a:rPr lang="en-US" dirty="0"/>
              <a:t> </a:t>
            </a:r>
            <a:r>
              <a:rPr lang="en-US" dirty="0" err="1"/>
              <a:t>tincidunt</a:t>
            </a:r>
            <a:r>
              <a:rPr lang="en-US" dirty="0"/>
              <a:t> </a:t>
            </a:r>
            <a:r>
              <a:rPr lang="en-US" dirty="0" err="1"/>
              <a:t>aliquam</a:t>
            </a:r>
            <a:r>
              <a:rPr lang="en-US" dirty="0"/>
              <a:t> </a:t>
            </a:r>
            <a:r>
              <a:rPr lang="en-US" dirty="0" err="1"/>
              <a:t>vehicula</a:t>
            </a:r>
            <a:r>
              <a:rPr lang="en-US" dirty="0"/>
              <a:t>, </a:t>
            </a:r>
            <a:r>
              <a:rPr lang="en-US" dirty="0" err="1"/>
              <a:t>tellus</a:t>
            </a:r>
            <a:r>
              <a:rPr lang="en-US" dirty="0"/>
              <a:t> </a:t>
            </a:r>
            <a:r>
              <a:rPr lang="en-US" dirty="0" err="1"/>
              <a:t>mauris</a:t>
            </a:r>
            <a:r>
              <a:rPr lang="en-US" dirty="0"/>
              <a:t> </a:t>
            </a:r>
            <a:r>
              <a:rPr lang="en-US" dirty="0" err="1"/>
              <a:t>praesent</a:t>
            </a:r>
            <a:r>
              <a:rPr lang="en-US" dirty="0"/>
              <a:t> </a:t>
            </a:r>
            <a:r>
              <a:rPr lang="en-US" dirty="0" err="1"/>
              <a:t>enim</a:t>
            </a:r>
            <a:r>
              <a:rPr lang="en-US" dirty="0"/>
              <a:t> ipsum mi </a:t>
            </a:r>
            <a:r>
              <a:rPr lang="en-US" dirty="0" err="1"/>
              <a:t>placerat</a:t>
            </a:r>
            <a:r>
              <a:rPr lang="en-US" dirty="0"/>
              <a:t>. </a:t>
            </a:r>
            <a:r>
              <a:rPr lang="en-US" dirty="0" err="1"/>
              <a:t>Proin</a:t>
            </a:r>
            <a:r>
              <a:rPr lang="en-US" dirty="0"/>
              <a:t> lorem ac </a:t>
            </a:r>
            <a:r>
              <a:rPr lang="en-US" dirty="0" err="1"/>
              <a:t>elit</a:t>
            </a:r>
            <a:r>
              <a:rPr lang="en-US" dirty="0"/>
              <a:t>. Non </a:t>
            </a:r>
            <a:r>
              <a:rPr lang="en-US" dirty="0" err="1"/>
              <a:t>nisl</a:t>
            </a:r>
            <a:r>
              <a:rPr lang="en-US" dirty="0"/>
              <a:t> dolor. </a:t>
            </a:r>
            <a:r>
              <a:rPr lang="en-US" dirty="0" err="1"/>
              <a:t>Nulla</a:t>
            </a:r>
            <a:r>
              <a:rPr lang="en-US" dirty="0"/>
              <a:t> </a:t>
            </a:r>
            <a:r>
              <a:rPr lang="en-US" dirty="0" err="1"/>
              <a:t>aliquam</a:t>
            </a:r>
            <a:r>
              <a:rPr lang="en-US" dirty="0"/>
              <a:t> </a:t>
            </a:r>
            <a:r>
              <a:rPr lang="en-US" dirty="0" err="1"/>
              <a:t>luctus</a:t>
            </a:r>
            <a:r>
              <a:rPr lang="en-US" dirty="0"/>
              <a:t>, dolor </a:t>
            </a:r>
            <a:r>
              <a:rPr lang="en-US" dirty="0" err="1"/>
              <a:t>enim</a:t>
            </a:r>
            <a:r>
              <a:rPr lang="en-US" dirty="0"/>
              <a:t> </a:t>
            </a:r>
            <a:r>
              <a:rPr lang="en-US" dirty="0" err="1"/>
              <a:t>venenatis</a:t>
            </a:r>
            <a:r>
              <a:rPr lang="en-US" dirty="0"/>
              <a:t> </a:t>
            </a:r>
            <a:r>
              <a:rPr lang="en-US" dirty="0" err="1"/>
              <a:t>ullamcorper</a:t>
            </a:r>
            <a:r>
              <a:rPr lang="en-US" dirty="0"/>
              <a:t> ac, </a:t>
            </a:r>
            <a:r>
              <a:rPr lang="en-US" dirty="0" err="1"/>
              <a:t>eros</a:t>
            </a:r>
            <a:r>
              <a:rPr lang="en-US" dirty="0"/>
              <a:t> at ipsum lorem </a:t>
            </a:r>
            <a:r>
              <a:rPr lang="en-US" dirty="0" err="1"/>
              <a:t>proin</a:t>
            </a:r>
            <a:r>
              <a:rPr lang="en-US" dirty="0"/>
              <a:t> ac dolor, ante </a:t>
            </a:r>
            <a:r>
              <a:rPr lang="en-US" dirty="0" err="1"/>
              <a:t>pretium</a:t>
            </a:r>
            <a:r>
              <a:rPr lang="en-US" dirty="0"/>
              <a:t> </a:t>
            </a:r>
            <a:r>
              <a:rPr lang="en-US" dirty="0" err="1"/>
              <a:t>eros</a:t>
            </a:r>
            <a:r>
              <a:rPr lang="en-US" dirty="0"/>
              <a:t> </a:t>
            </a:r>
            <a:r>
              <a:rPr lang="en-US" dirty="0" err="1"/>
              <a:t>facilisi</a:t>
            </a:r>
            <a:r>
              <a:rPr lang="en-US" dirty="0"/>
              <a:t>. Ante </a:t>
            </a:r>
            <a:r>
              <a:rPr lang="en-US" dirty="0" err="1"/>
              <a:t>aliquam</a:t>
            </a:r>
            <a:r>
              <a:rPr lang="en-US" dirty="0"/>
              <a:t> </a:t>
            </a:r>
            <a:r>
              <a:rPr lang="en-US" dirty="0" err="1"/>
              <a:t>risus</a:t>
            </a:r>
            <a:r>
              <a:rPr lang="en-US" dirty="0"/>
              <a:t>, </a:t>
            </a:r>
            <a:r>
              <a:rPr lang="en-US" dirty="0" err="1"/>
              <a:t>sed</a:t>
            </a:r>
            <a:r>
              <a:rPr lang="en-US" dirty="0"/>
              <a:t> </a:t>
            </a:r>
            <a:r>
              <a:rPr lang="en-US" dirty="0" err="1"/>
              <a:t>consectetuer</a:t>
            </a:r>
            <a:r>
              <a:rPr lang="en-US" dirty="0"/>
              <a:t> a. At </a:t>
            </a:r>
            <a:r>
              <a:rPr lang="en-US" dirty="0" err="1"/>
              <a:t>erat</a:t>
            </a:r>
            <a:r>
              <a:rPr lang="en-US" dirty="0"/>
              <a:t> </a:t>
            </a:r>
            <a:r>
              <a:rPr lang="en-US" dirty="0" err="1"/>
              <a:t>pellentesque</a:t>
            </a:r>
            <a:r>
              <a:rPr lang="en-US" dirty="0"/>
              <a:t> vitae </a:t>
            </a:r>
            <a:r>
              <a:rPr lang="en-US" dirty="0" err="1"/>
              <a:t>inceptos</a:t>
            </a:r>
            <a:r>
              <a:rPr lang="en-US" dirty="0"/>
              <a:t> </a:t>
            </a:r>
            <a:r>
              <a:rPr lang="en-US" dirty="0" err="1"/>
              <a:t>duis</a:t>
            </a:r>
            <a:r>
              <a:rPr lang="en-US" dirty="0"/>
              <a:t>, </a:t>
            </a:r>
            <a:r>
              <a:rPr lang="en-US" dirty="0" err="1"/>
              <a:t>wisi</a:t>
            </a:r>
            <a:r>
              <a:rPr lang="en-US" dirty="0"/>
              <a:t> </a:t>
            </a:r>
            <a:r>
              <a:rPr lang="en-US" dirty="0" err="1"/>
              <a:t>duis</a:t>
            </a:r>
            <a:r>
              <a:rPr lang="en-US" dirty="0"/>
              <a:t>, </a:t>
            </a:r>
            <a:r>
              <a:rPr lang="en-US" dirty="0" err="1"/>
              <a:t>tellus</a:t>
            </a:r>
            <a:r>
              <a:rPr lang="en-US" dirty="0"/>
              <a:t> </a:t>
            </a:r>
            <a:r>
              <a:rPr lang="en-US" dirty="0" err="1"/>
              <a:t>nonummy</a:t>
            </a:r>
            <a:r>
              <a:rPr lang="en-US" dirty="0"/>
              <a:t>, sit </a:t>
            </a:r>
            <a:r>
              <a:rPr lang="en-US" dirty="0" err="1"/>
              <a:t>feugiat</a:t>
            </a:r>
            <a:r>
              <a:rPr lang="en-US" dirty="0"/>
              <a:t> in</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9166" y="1178726"/>
            <a:ext cx="3420872" cy="4141939"/>
          </a:xfrm>
          <a:prstGeom prst="rect">
            <a:avLst/>
          </a:prstGeom>
        </p:spPr>
      </p:pic>
    </p:spTree>
    <p:extLst>
      <p:ext uri="{BB962C8B-B14F-4D97-AF65-F5344CB8AC3E}">
        <p14:creationId xmlns:p14="http://schemas.microsoft.com/office/powerpoint/2010/main" val="3927770012"/>
      </p:ext>
    </p:extLst>
  </p:cSld>
  <p:clrMapOvr>
    <a:masterClrMapping/>
  </p:clrMapOvr>
  <mc:AlternateContent xmlns:mc="http://schemas.openxmlformats.org/markup-compatibility/2006" xmlns:p14="http://schemas.microsoft.com/office/powerpoint/2010/main">
    <mc:Choice Requires="p14">
      <p:transition spd="slow" p14:dur="1250" advClick="0">
        <p14:reveal thruBlk="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528"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fltVal val="0.5"/>
                                          </p:val>
                                        </p:tav>
                                        <p:tav tm="100000">
                                          <p:val>
                                            <p:strVal val="#ppt_x"/>
                                          </p:val>
                                        </p:tav>
                                      </p:tavLst>
                                    </p:anim>
                                    <p:anim calcmode="lin" valueType="num">
                                      <p:cBhvr>
                                        <p:cTn id="25" dur="5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TM04033937[[fn=Vapor Trail]]</Template>
  <TotalTime>1244</TotalTime>
  <Words>1352</Words>
  <Application>Microsoft Office PowerPoint</Application>
  <PresentationFormat>On-screen Show (4:3)</PresentationFormat>
  <Paragraphs>55</Paragraphs>
  <Slides>16</Slides>
  <Notes>2</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Adobe Gothic Std B</vt:lpstr>
      <vt:lpstr>Arial</vt:lpstr>
      <vt:lpstr>Calibri</vt:lpstr>
      <vt:lpstr>Century Gothic</vt:lpstr>
      <vt:lpstr>Vapor Trail</vt:lpstr>
      <vt:lpstr>Against all odds</vt:lpstr>
      <vt:lpstr>PowerPoint Presentation</vt:lpstr>
      <vt:lpstr>PowerPoint Presentation</vt:lpstr>
      <vt:lpstr>Introduction and Overview</vt:lpstr>
      <vt:lpstr>Who was hellen keller</vt:lpstr>
      <vt:lpstr>Keller’s Life</vt:lpstr>
      <vt:lpstr>Kellers Life</vt:lpstr>
      <vt:lpstr>Keller’s Legacy </vt:lpstr>
      <vt:lpstr>Americans with Disabilities Act </vt:lpstr>
      <vt:lpstr>Section 504 </vt:lpstr>
      <vt:lpstr>Special Education </vt:lpstr>
      <vt:lpstr>Multicultural Education </vt:lpstr>
      <vt:lpstr>They Did it Against the Odds</vt:lpstr>
      <vt:lpstr>A “RAY” OF HOPE</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Against all odds</dc:title>
  <dc:creator>Anderson</dc:creator>
  <cp:lastModifiedBy>Anderson</cp:lastModifiedBy>
  <cp:revision>73</cp:revision>
  <dcterms:created xsi:type="dcterms:W3CDTF">2017-04-10T17:56:11Z</dcterms:created>
  <dcterms:modified xsi:type="dcterms:W3CDTF">2017-04-19T03:47:02Z</dcterms:modified>
</cp:coreProperties>
</file>