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D07B1-D6AD-4BFE-8EFC-5F57EEB5CDD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CD949-CCB7-493F-84D5-101ECD6C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830910"/>
      </p:ext>
    </p:extLst>
  </p:cSld>
  <p:clrMapOvr>
    <a:masterClrMapping/>
  </p:clrMapOvr>
  <p:transition spd="slow" advClick="0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D07B1-D6AD-4BFE-8EFC-5F57EEB5CDD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CD949-CCB7-493F-84D5-101ECD6C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315001"/>
      </p:ext>
    </p:extLst>
  </p:cSld>
  <p:clrMapOvr>
    <a:masterClrMapping/>
  </p:clrMapOvr>
  <p:transition spd="slow" advClick="0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D07B1-D6AD-4BFE-8EFC-5F57EEB5CDD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CD949-CCB7-493F-84D5-101ECD6C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566435"/>
      </p:ext>
    </p:extLst>
  </p:cSld>
  <p:clrMapOvr>
    <a:masterClrMapping/>
  </p:clrMapOvr>
  <p:transition spd="slow" advClick="0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D07B1-D6AD-4BFE-8EFC-5F57EEB5CDD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CD949-CCB7-493F-84D5-101ECD6C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738428"/>
      </p:ext>
    </p:extLst>
  </p:cSld>
  <p:clrMapOvr>
    <a:masterClrMapping/>
  </p:clrMapOvr>
  <p:transition spd="slow" advClick="0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D07B1-D6AD-4BFE-8EFC-5F57EEB5CDD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CD949-CCB7-493F-84D5-101ECD6C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586471"/>
      </p:ext>
    </p:extLst>
  </p:cSld>
  <p:clrMapOvr>
    <a:masterClrMapping/>
  </p:clrMapOvr>
  <p:transition spd="slow" advClick="0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D07B1-D6AD-4BFE-8EFC-5F57EEB5CDD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CD949-CCB7-493F-84D5-101ECD6C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907948"/>
      </p:ext>
    </p:extLst>
  </p:cSld>
  <p:clrMapOvr>
    <a:masterClrMapping/>
  </p:clrMapOvr>
  <p:transition spd="slow" advClick="0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D07B1-D6AD-4BFE-8EFC-5F57EEB5CDD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CD949-CCB7-493F-84D5-101ECD6C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628270"/>
      </p:ext>
    </p:extLst>
  </p:cSld>
  <p:clrMapOvr>
    <a:masterClrMapping/>
  </p:clrMapOvr>
  <p:transition spd="slow" advClick="0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D07B1-D6AD-4BFE-8EFC-5F57EEB5CDD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CD949-CCB7-493F-84D5-101ECD6C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24219"/>
      </p:ext>
    </p:extLst>
  </p:cSld>
  <p:clrMapOvr>
    <a:masterClrMapping/>
  </p:clrMapOvr>
  <p:transition spd="slow" advClick="0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D07B1-D6AD-4BFE-8EFC-5F57EEB5CDD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CD949-CCB7-493F-84D5-101ECD6C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988134"/>
      </p:ext>
    </p:extLst>
  </p:cSld>
  <p:clrMapOvr>
    <a:masterClrMapping/>
  </p:clrMapOvr>
  <p:transition spd="slow" advClick="0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D07B1-D6AD-4BFE-8EFC-5F57EEB5CDD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CD949-CCB7-493F-84D5-101ECD6C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046592"/>
      </p:ext>
    </p:extLst>
  </p:cSld>
  <p:clrMapOvr>
    <a:masterClrMapping/>
  </p:clrMapOvr>
  <p:transition spd="slow" advClick="0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D07B1-D6AD-4BFE-8EFC-5F57EEB5CDD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CD949-CCB7-493F-84D5-101ECD6C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665098"/>
      </p:ext>
    </p:extLst>
  </p:cSld>
  <p:clrMapOvr>
    <a:masterClrMapping/>
  </p:clrMapOvr>
  <p:transition spd="slow" advClick="0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D07B1-D6AD-4BFE-8EFC-5F57EEB5CDD2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CD949-CCB7-493F-84D5-101ECD6C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884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>
    <p:cover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slide" Target="slide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6.xml"/><Relationship Id="rId1" Type="http://schemas.openxmlformats.org/officeDocument/2006/relationships/video" Target="https://www.youtube.com/embed/veBWnCV1g_0" TargetMode="Externa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Entlebucher_Puppy_on_lawn.jpg" TargetMode="External"/><Relationship Id="rId7" Type="http://schemas.openxmlformats.org/officeDocument/2006/relationships/slide" Target="slide5.xml"/><Relationship Id="rId2" Type="http://schemas.openxmlformats.org/officeDocument/2006/relationships/hyperlink" Target="https://commons.wikimedia.org/wiki/File:Cedpup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hipsum.co/?paras=4&amp;type=hipster-centric" TargetMode="External"/><Relationship Id="rId5" Type="http://schemas.openxmlformats.org/officeDocument/2006/relationships/hyperlink" Target="https://commons.wikimedia.org/wiki/File:Dog_mirror_test_3.ogv" TargetMode="External"/><Relationship Id="rId4" Type="http://schemas.openxmlformats.org/officeDocument/2006/relationships/hyperlink" Target="http://soundbible.com/1650-Bouncy-Bounce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445000" y="2663825"/>
            <a:ext cx="2971800" cy="1325563"/>
          </a:xfrm>
        </p:spPr>
        <p:txBody>
          <a:bodyPr>
            <a:noAutofit/>
          </a:bodyPr>
          <a:lstStyle/>
          <a:p>
            <a:r>
              <a:rPr lang="en-US" sz="6000" dirty="0" smtClean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Slide 1</a:t>
            </a:r>
            <a:endParaRPr lang="en-US" sz="6000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5" name="Action Button: Forward or Next 4">
            <a:hlinkClick r:id="rId2" action="ppaction://hlinksldjump" highlightClick="1"/>
          </p:cNvPr>
          <p:cNvSpPr/>
          <p:nvPr/>
        </p:nvSpPr>
        <p:spPr>
          <a:xfrm>
            <a:off x="10121900" y="2755900"/>
            <a:ext cx="1473200" cy="1092200"/>
          </a:xfrm>
          <a:prstGeom prst="actionButtonForwardNext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ction Button: End 5">
            <a:hlinkClick r:id="rId3" action="ppaction://hlinksldjump" highlightClick="1"/>
          </p:cNvPr>
          <p:cNvSpPr/>
          <p:nvPr/>
        </p:nvSpPr>
        <p:spPr>
          <a:xfrm>
            <a:off x="8331200" y="5118100"/>
            <a:ext cx="1676400" cy="990600"/>
          </a:xfrm>
          <a:prstGeom prst="actionButtonEnd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eginning 6">
            <a:hlinkClick r:id="rId4" action="ppaction://hlinksldjump" highlightClick="1"/>
          </p:cNvPr>
          <p:cNvSpPr/>
          <p:nvPr/>
        </p:nvSpPr>
        <p:spPr>
          <a:xfrm>
            <a:off x="1790700" y="5118100"/>
            <a:ext cx="1562100" cy="990600"/>
          </a:xfrm>
          <a:prstGeom prst="actionButtonBeginning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Return 7">
            <a:hlinkClick r:id="rId5" action="ppaction://hlinksldjump" highlightClick="1"/>
          </p:cNvPr>
          <p:cNvSpPr/>
          <p:nvPr/>
        </p:nvSpPr>
        <p:spPr>
          <a:xfrm>
            <a:off x="4692650" y="5118100"/>
            <a:ext cx="2298700" cy="990600"/>
          </a:xfrm>
          <a:prstGeom prst="actionButtonReturn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686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>
        <p14:flash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Text Slide</a:t>
            </a:r>
            <a:endParaRPr lang="en-US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Before they sold out YOLO cray butcher selfies. Bicycle rights hell of blog, drinking vinegar hashtag pitchfork tofu skateboard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portland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ramps four dollar toast semiotics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sriracha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. Letterpress fanny pack brunch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microdosing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, chartreuse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etsy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drinking vinegar bitters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jianbing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freegan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pabst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pitchfork master cleanse poutine selvage. Bicycle rights live-edge heirloom dreamcatcher, aesthetic mixtape pickled bitters cardigan freegan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kogi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hammock sartorial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lumbersexual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normcore. Flexitarian waistcoat humblebrag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portland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knausgaard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.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Scenester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quinoa normcore,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tbh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marfa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four dollar toast tacos.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Lumbersexual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hammock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bushwick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vaporware VHS vape, live-edge disrupt man bun.</a:t>
            </a:r>
          </a:p>
          <a:p>
            <a:pPr marL="0" indent="0">
              <a:buNone/>
            </a:pP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Tumblr literally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truffaut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mustache cold-pressed vice, gastropub chia polaroid. Swag mustache authentic, vape blog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portland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vaporware enamel pin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tbh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tacos waistcoat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lumbersexual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iceland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biodiesel. Forage pork belly gastropub slow-carb. VHS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keffiyeh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paleo, fanny pack waistcoat 90's celiac meditation aesthetic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fingerstache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hammock. Locavore tacos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tumblr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, twee four dollar toast freegan bitters prism butcher readymade. Flannel next level bicycle rights,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yr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single-origin coffee semiotics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affogato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locavore ennui intelligentsia celiac copper mug.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Franzen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 artisan man bun </a:t>
            </a:r>
            <a:r>
              <a:rPr lang="en-US" dirty="0" err="1">
                <a:latin typeface="Adobe Devanagari" panose="02040503050201020203" pitchFamily="18" charset="0"/>
                <a:cs typeface="Adobe Devanagari" panose="02040503050201020203" pitchFamily="18" charset="0"/>
              </a:rPr>
              <a:t>knausgaard</a:t>
            </a:r>
            <a:r>
              <a:rPr lang="en-US" dirty="0">
                <a:latin typeface="Adobe Devanagari" panose="02040503050201020203" pitchFamily="18" charset="0"/>
                <a:cs typeface="Adobe Devanagari" panose="02040503050201020203" pitchFamily="18" charset="0"/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Action Button: Back or Previous 3">
            <a:hlinkClick r:id="rId2" action="ppaction://hlinksldjump" highlightClick="1"/>
          </p:cNvPr>
          <p:cNvSpPr/>
          <p:nvPr/>
        </p:nvSpPr>
        <p:spPr>
          <a:xfrm>
            <a:off x="10033000" y="365125"/>
            <a:ext cx="1320800" cy="1112837"/>
          </a:xfrm>
          <a:prstGeom prst="actionButtonBackPrevious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4237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>
        <p14:flash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Images Slide</a:t>
            </a:r>
            <a:endParaRPr lang="en-US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pic>
        <p:nvPicPr>
          <p:cNvPr id="1026" name="Picture 2" descr="File:Cedpup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67217"/>
            <a:ext cx="4689959" cy="345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ile:Entlebucher Puppy on law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301" y="1690688"/>
            <a:ext cx="3276600" cy="421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ction Button: Back or Previous 5">
            <a:hlinkClick r:id="rId4" action="ppaction://hlinksldjump" highlightClick="1"/>
          </p:cNvPr>
          <p:cNvSpPr/>
          <p:nvPr/>
        </p:nvSpPr>
        <p:spPr>
          <a:xfrm>
            <a:off x="10248901" y="365125"/>
            <a:ext cx="1333499" cy="1069975"/>
          </a:xfrm>
          <a:prstGeom prst="actionButtonBackPrevious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135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Audio Slide</a:t>
            </a:r>
            <a:endParaRPr lang="en-US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pic>
        <p:nvPicPr>
          <p:cNvPr id="4" name="Bouncy_Bounce-Bugs_Bunny-1735935456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965700" y="2413000"/>
            <a:ext cx="2260600" cy="2260600"/>
          </a:xfrm>
          <a:prstGeom prst="rect">
            <a:avLst/>
          </a:prstGeom>
        </p:spPr>
      </p:pic>
      <p:sp>
        <p:nvSpPr>
          <p:cNvPr id="5" name="Action Button: Back or Previous 4">
            <a:hlinkClick r:id="rId5" action="ppaction://hlinksldjump" highlightClick="1"/>
          </p:cNvPr>
          <p:cNvSpPr/>
          <p:nvPr/>
        </p:nvSpPr>
        <p:spPr>
          <a:xfrm>
            <a:off x="9791700" y="449262"/>
            <a:ext cx="1473200" cy="1062038"/>
          </a:xfrm>
          <a:prstGeom prst="actionButtonBackPrevious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9015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prestig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241800" y="2460625"/>
            <a:ext cx="2819400" cy="1325563"/>
          </a:xfrm>
        </p:spPr>
        <p:txBody>
          <a:bodyPr>
            <a:normAutofit/>
          </a:bodyPr>
          <a:lstStyle/>
          <a:p>
            <a:r>
              <a:rPr lang="en-US" sz="6000" dirty="0" smtClean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Slide 5</a:t>
            </a:r>
            <a:endParaRPr lang="en-US" sz="6000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6" name="Action Button: Back or Previous 5">
            <a:hlinkClick r:id="rId2" action="ppaction://hlinksldjump" highlightClick="1"/>
          </p:cNvPr>
          <p:cNvSpPr/>
          <p:nvPr/>
        </p:nvSpPr>
        <p:spPr>
          <a:xfrm>
            <a:off x="609600" y="2414588"/>
            <a:ext cx="1701800" cy="1090612"/>
          </a:xfrm>
          <a:prstGeom prst="actionButtonBackPrevious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eginning 6">
            <a:hlinkClick r:id="rId3" action="ppaction://hlinksldjump" highlightClick="1"/>
          </p:cNvPr>
          <p:cNvSpPr/>
          <p:nvPr/>
        </p:nvSpPr>
        <p:spPr>
          <a:xfrm>
            <a:off x="2311400" y="5016500"/>
            <a:ext cx="1320800" cy="1104900"/>
          </a:xfrm>
          <a:prstGeom prst="actionButtonBeginning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ction Button: Return 7">
            <a:hlinkClick r:id="rId4" action="ppaction://hlinksldjump" highlightClick="1"/>
          </p:cNvPr>
          <p:cNvSpPr/>
          <p:nvPr/>
        </p:nvSpPr>
        <p:spPr>
          <a:xfrm>
            <a:off x="5168900" y="5016500"/>
            <a:ext cx="2044700" cy="1104900"/>
          </a:xfrm>
          <a:prstGeom prst="actionButtonReturn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End 8">
            <a:hlinkClick r:id="rId5" action="ppaction://hlinksldjump" highlightClick="1"/>
          </p:cNvPr>
          <p:cNvSpPr/>
          <p:nvPr/>
        </p:nvSpPr>
        <p:spPr>
          <a:xfrm>
            <a:off x="8928100" y="5016500"/>
            <a:ext cx="1371600" cy="1104900"/>
          </a:xfrm>
          <a:prstGeom prst="actionButtonEnd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927350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oon 5"/>
          <p:cNvSpPr/>
          <p:nvPr/>
        </p:nvSpPr>
        <p:spPr>
          <a:xfrm rot="20465278">
            <a:off x="1218005" y="2659908"/>
            <a:ext cx="1772956" cy="1243135"/>
          </a:xfrm>
          <a:prstGeom prst="moon">
            <a:avLst>
              <a:gd name="adj" fmla="val 36270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Animation Slide</a:t>
            </a:r>
            <a:endParaRPr lang="en-US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7213599"/>
            <a:ext cx="1930400" cy="5508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Cloud 3"/>
          <p:cNvSpPr/>
          <p:nvPr/>
        </p:nvSpPr>
        <p:spPr>
          <a:xfrm>
            <a:off x="2914650" y="3074194"/>
            <a:ext cx="2933700" cy="1612900"/>
          </a:xfrm>
          <a:prstGeom prst="cloud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un 4"/>
          <p:cNvSpPr/>
          <p:nvPr/>
        </p:nvSpPr>
        <p:spPr>
          <a:xfrm>
            <a:off x="5321300" y="1690688"/>
            <a:ext cx="1790700" cy="1752600"/>
          </a:xfrm>
          <a:prstGeom prst="sun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Back or Previous 6">
            <a:hlinkClick r:id="rId2" action="ppaction://hlinksldjump" highlightClick="1"/>
          </p:cNvPr>
          <p:cNvSpPr/>
          <p:nvPr/>
        </p:nvSpPr>
        <p:spPr>
          <a:xfrm>
            <a:off x="9956800" y="365125"/>
            <a:ext cx="1397000" cy="1081088"/>
          </a:xfrm>
          <a:prstGeom prst="actionButtonBackPrevious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128609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Video Slide</a:t>
            </a:r>
            <a:endParaRPr lang="en-US" dirty="0">
              <a:latin typeface="Adobe Myungjo Std M" panose="02020600000000000000" pitchFamily="18" charset="-128"/>
              <a:ea typeface="Adobe Myungjo Std M" panose="02020600000000000000" pitchFamily="18" charset="-128"/>
            </a:endParaRPr>
          </a:p>
        </p:txBody>
      </p:sp>
      <p:sp>
        <p:nvSpPr>
          <p:cNvPr id="7" name="Action Button: Back or Previous 6">
            <a:hlinkClick r:id="rId3" action="ppaction://hlinksldjump" highlightClick="1"/>
          </p:cNvPr>
          <p:cNvSpPr/>
          <p:nvPr/>
        </p:nvSpPr>
        <p:spPr>
          <a:xfrm>
            <a:off x="9728200" y="365125"/>
            <a:ext cx="1358900" cy="1117600"/>
          </a:xfrm>
          <a:prstGeom prst="actionButtonBackPrevious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veBWnCV1g_0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625600" y="1690688"/>
            <a:ext cx="88392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3415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wind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84300"/>
            <a:ext cx="10515600" cy="4792663"/>
          </a:xfrm>
        </p:spPr>
        <p:txBody>
          <a:bodyPr/>
          <a:lstStyle/>
          <a:p>
            <a:r>
              <a:rPr lang="en-US" sz="2400" dirty="0" smtClean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Images</a:t>
            </a:r>
          </a:p>
          <a:p>
            <a:pPr marL="0" indent="0">
              <a:buNone/>
            </a:pPr>
            <a:r>
              <a:rPr lang="en-US" sz="2000" dirty="0" smtClean="0">
                <a:hlinkClick r:id="rId2"/>
              </a:rPr>
              <a:t>https://commons.wikimedia.org/wiki/File:Cedpup.jpg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>
                <a:hlinkClick r:id="rId3"/>
              </a:rPr>
              <a:t>https://commons.wikimedia.org/wiki/File:Entlebucher_Puppy_on_lawn.jpg</a:t>
            </a:r>
            <a:endParaRPr lang="en-US" sz="2000" dirty="0" smtClean="0"/>
          </a:p>
          <a:p>
            <a:r>
              <a:rPr lang="en-US" sz="2400" dirty="0" smtClean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Audio</a:t>
            </a:r>
          </a:p>
          <a:p>
            <a:pPr marL="0" indent="0">
              <a:buNone/>
            </a:pPr>
            <a:r>
              <a:rPr lang="en-US" sz="2000" dirty="0" smtClean="0">
                <a:hlinkClick r:id="rId4"/>
              </a:rPr>
              <a:t>http://soundbible.com/1650-Bouncy-Bounce.html</a:t>
            </a:r>
            <a:endParaRPr lang="en-US" sz="2000" dirty="0" smtClean="0"/>
          </a:p>
          <a:p>
            <a:r>
              <a:rPr lang="en-US" sz="2400" dirty="0" smtClean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Video</a:t>
            </a:r>
          </a:p>
          <a:p>
            <a:pPr marL="0" indent="0">
              <a:buNone/>
            </a:pPr>
            <a:r>
              <a:rPr lang="en-US" sz="2000" dirty="0" smtClean="0">
                <a:ea typeface="Adobe Myungjo Std M" panose="02020600000000000000" pitchFamily="18" charset="-128"/>
                <a:hlinkClick r:id="rId5"/>
              </a:rPr>
              <a:t>https://commons.wikimedia.org/wiki/File:Dog_mirror_test_3.ogv</a:t>
            </a:r>
            <a:endParaRPr lang="en-US" sz="2000" dirty="0" smtClean="0">
              <a:ea typeface="Adobe Myungjo Std M" panose="02020600000000000000" pitchFamily="18" charset="-128"/>
            </a:endParaRPr>
          </a:p>
          <a:p>
            <a:r>
              <a:rPr lang="en-US" sz="2400" dirty="0" smtClean="0">
                <a:latin typeface="Adobe Myungjo Std M" panose="02020600000000000000" pitchFamily="18" charset="-128"/>
                <a:ea typeface="Adobe Myungjo Std M" panose="02020600000000000000" pitchFamily="18" charset="-128"/>
              </a:rPr>
              <a:t>Text</a:t>
            </a:r>
          </a:p>
          <a:p>
            <a:pPr marL="0" indent="0">
              <a:buNone/>
            </a:pPr>
            <a:r>
              <a:rPr lang="en-US" sz="2000" dirty="0" smtClean="0">
                <a:ea typeface="Adobe Myungjo Std M" panose="02020600000000000000" pitchFamily="18" charset="-128"/>
                <a:hlinkClick r:id="rId6"/>
              </a:rPr>
              <a:t>https://hipsum.co/?paras=4&amp;type=hipster-centric</a:t>
            </a:r>
            <a:endParaRPr lang="en-US" sz="2000" dirty="0" smtClean="0">
              <a:ea typeface="Adobe Myungjo Std M" panose="02020600000000000000" pitchFamily="18" charset="-128"/>
            </a:endParaRPr>
          </a:p>
          <a:p>
            <a:pPr marL="0" indent="0">
              <a:buNone/>
            </a:pPr>
            <a:endParaRPr lang="en-US" sz="2000" dirty="0">
              <a:ea typeface="Adobe Myungjo Std M" panose="02020600000000000000" pitchFamily="18" charset="-128"/>
            </a:endParaRPr>
          </a:p>
        </p:txBody>
      </p:sp>
      <p:sp>
        <p:nvSpPr>
          <p:cNvPr id="4" name="Action Button: Back or Previous 3">
            <a:hlinkClick r:id="rId7" action="ppaction://hlinksldjump" highlightClick="1"/>
          </p:cNvPr>
          <p:cNvSpPr/>
          <p:nvPr/>
        </p:nvSpPr>
        <p:spPr>
          <a:xfrm>
            <a:off x="9144000" y="365125"/>
            <a:ext cx="1485900" cy="1325563"/>
          </a:xfrm>
          <a:prstGeom prst="actionButtonBackPrevious">
            <a:avLst/>
          </a:prstGeom>
          <a:noFill/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876952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219</Words>
  <Application>Microsoft Office PowerPoint</Application>
  <PresentationFormat>Widescreen</PresentationFormat>
  <Paragraphs>19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Adobe Myungjo Std M</vt:lpstr>
      <vt:lpstr>Adobe Devanagari</vt:lpstr>
      <vt:lpstr>Arial</vt:lpstr>
      <vt:lpstr>Calibri</vt:lpstr>
      <vt:lpstr>Calibri Light</vt:lpstr>
      <vt:lpstr>Office Theme</vt:lpstr>
      <vt:lpstr>Slide 1</vt:lpstr>
      <vt:lpstr>Text Slide</vt:lpstr>
      <vt:lpstr>Images Slide</vt:lpstr>
      <vt:lpstr>Audio Slide</vt:lpstr>
      <vt:lpstr>Slide 5</vt:lpstr>
      <vt:lpstr>Animation Slide</vt:lpstr>
      <vt:lpstr>Video Slide</vt:lpstr>
      <vt:lpstr>Sources: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Peralta, Denice Claudett</dc:creator>
  <cp:lastModifiedBy>Peralta, Denice Claudett</cp:lastModifiedBy>
  <cp:revision>7</cp:revision>
  <dcterms:created xsi:type="dcterms:W3CDTF">2017-03-01T00:44:27Z</dcterms:created>
  <dcterms:modified xsi:type="dcterms:W3CDTF">2017-03-01T01:46:56Z</dcterms:modified>
</cp:coreProperties>
</file>