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5497-AB0D-4B07-B345-3C4A4F1C91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EE9AA-0A57-4BAA-A808-EF786DB64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07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5497-AB0D-4B07-B345-3C4A4F1C91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EE9AA-0A57-4BAA-A808-EF786DB64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32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5497-AB0D-4B07-B345-3C4A4F1C91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EE9AA-0A57-4BAA-A808-EF786DB64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605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5497-AB0D-4B07-B345-3C4A4F1C91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EE9AA-0A57-4BAA-A808-EF786DB64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362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5497-AB0D-4B07-B345-3C4A4F1C91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EE9AA-0A57-4BAA-A808-EF786DB64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40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5497-AB0D-4B07-B345-3C4A4F1C91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EE9AA-0A57-4BAA-A808-EF786DB64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075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5497-AB0D-4B07-B345-3C4A4F1C91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EE9AA-0A57-4BAA-A808-EF786DB64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120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5497-AB0D-4B07-B345-3C4A4F1C91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EE9AA-0A57-4BAA-A808-EF786DB64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821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5497-AB0D-4B07-B345-3C4A4F1C91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EE9AA-0A57-4BAA-A808-EF786DB64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285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5497-AB0D-4B07-B345-3C4A4F1C91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EE9AA-0A57-4BAA-A808-EF786DB64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27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5497-AB0D-4B07-B345-3C4A4F1C91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EE9AA-0A57-4BAA-A808-EF786DB64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633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85497-AB0D-4B07-B345-3C4A4F1C91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EE9AA-0A57-4BAA-A808-EF786DB64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18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First slide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9652000" y="5486400"/>
            <a:ext cx="2146300" cy="119380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rved Left Arrow 4">
            <a:hlinkClick r:id="rId3" action="ppaction://hlinksldjump"/>
          </p:cNvPr>
          <p:cNvSpPr/>
          <p:nvPr/>
        </p:nvSpPr>
        <p:spPr>
          <a:xfrm>
            <a:off x="5359400" y="5683250"/>
            <a:ext cx="1854200" cy="800100"/>
          </a:xfrm>
          <a:prstGeom prst="curvedLef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Left Arrow 5">
            <a:hlinkClick r:id="rId4" action="ppaction://hlinksldjump"/>
          </p:cNvPr>
          <p:cNvSpPr/>
          <p:nvPr/>
        </p:nvSpPr>
        <p:spPr>
          <a:xfrm>
            <a:off x="520700" y="5683250"/>
            <a:ext cx="1892300" cy="86995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Bent Arrow 6">
            <a:hlinkClick r:id="rId5" action="ppaction://hlinksldjump"/>
          </p:cNvPr>
          <p:cNvSpPr/>
          <p:nvPr/>
        </p:nvSpPr>
        <p:spPr>
          <a:xfrm>
            <a:off x="10045700" y="2209800"/>
            <a:ext cx="1752600" cy="1300163"/>
          </a:xfrm>
          <a:prstGeom prst="bentArrow">
            <a:avLst>
              <a:gd name="adj1" fmla="val 25000"/>
              <a:gd name="adj2" fmla="val 23506"/>
              <a:gd name="adj3" fmla="val 25000"/>
              <a:gd name="adj4" fmla="val 4375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385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Slide #2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Second slide</a:t>
            </a:r>
          </a:p>
        </p:txBody>
      </p:sp>
      <p:sp>
        <p:nvSpPr>
          <p:cNvPr id="5" name="Left Arrow 4">
            <a:hlinkClick r:id="rId2" action="ppaction://hlinksldjump"/>
          </p:cNvPr>
          <p:cNvSpPr/>
          <p:nvPr/>
        </p:nvSpPr>
        <p:spPr>
          <a:xfrm>
            <a:off x="482600" y="5575300"/>
            <a:ext cx="1993900" cy="104140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693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#3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Third slide</a:t>
            </a:r>
            <a:endParaRPr lang="en-US" dirty="0"/>
          </a:p>
        </p:txBody>
      </p:sp>
      <p:sp>
        <p:nvSpPr>
          <p:cNvPr id="8" name="Right Arrow 7">
            <a:hlinkClick r:id="rId2" action="ppaction://hlinksldjump"/>
          </p:cNvPr>
          <p:cNvSpPr/>
          <p:nvPr/>
        </p:nvSpPr>
        <p:spPr>
          <a:xfrm>
            <a:off x="9664700" y="5651500"/>
            <a:ext cx="1930400" cy="91440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470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#4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Fourth slide</a:t>
            </a:r>
            <a:endParaRPr lang="en-US" dirty="0"/>
          </a:p>
        </p:txBody>
      </p:sp>
      <p:sp>
        <p:nvSpPr>
          <p:cNvPr id="7" name="Left Arrow 6">
            <a:hlinkClick r:id="rId2" action="ppaction://hlinksldjump"/>
          </p:cNvPr>
          <p:cNvSpPr/>
          <p:nvPr/>
        </p:nvSpPr>
        <p:spPr>
          <a:xfrm>
            <a:off x="444500" y="5613400"/>
            <a:ext cx="1917700" cy="85090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896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Fifth slide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9982200" y="5740400"/>
            <a:ext cx="1816100" cy="85090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rved Right Arrow 5">
            <a:hlinkClick r:id="rId3" action="ppaction://hlinksldjump"/>
          </p:cNvPr>
          <p:cNvSpPr/>
          <p:nvPr/>
        </p:nvSpPr>
        <p:spPr>
          <a:xfrm>
            <a:off x="4914900" y="5410200"/>
            <a:ext cx="2095500" cy="1181100"/>
          </a:xfrm>
          <a:prstGeom prst="curved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Left Arrow 6">
            <a:hlinkClick r:id="rId4" action="ppaction://hlinksldjump"/>
          </p:cNvPr>
          <p:cNvSpPr/>
          <p:nvPr/>
        </p:nvSpPr>
        <p:spPr>
          <a:xfrm>
            <a:off x="457200" y="5600700"/>
            <a:ext cx="2006600" cy="99060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Bent Arrow 18">
            <a:hlinkClick r:id="rId5" action="ppaction://hlinksldjump"/>
          </p:cNvPr>
          <p:cNvSpPr/>
          <p:nvPr/>
        </p:nvSpPr>
        <p:spPr>
          <a:xfrm>
            <a:off x="9740900" y="2616200"/>
            <a:ext cx="1790700" cy="1155700"/>
          </a:xfrm>
          <a:prstGeom prst="ben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989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Sixth slide</a:t>
            </a:r>
            <a:endParaRPr lang="en-US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508000" y="5651500"/>
            <a:ext cx="1981200" cy="83820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552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Seventh slide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9829800" y="5626100"/>
            <a:ext cx="2006600" cy="95250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880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Eight slide</a:t>
            </a:r>
            <a:endParaRPr lang="en-US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558800" y="5537200"/>
            <a:ext cx="2159000" cy="100330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41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40</Words>
  <Application>Microsoft Office PowerPoint</Application>
  <PresentationFormat>Widescreen</PresentationFormat>
  <Paragraphs>16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Slide #1</vt:lpstr>
      <vt:lpstr>Slide #2 </vt:lpstr>
      <vt:lpstr>Slide #3</vt:lpstr>
      <vt:lpstr>Slide #4</vt:lpstr>
      <vt:lpstr>Slide #5</vt:lpstr>
      <vt:lpstr>Slide #6</vt:lpstr>
      <vt:lpstr>Slide #7</vt:lpstr>
      <vt:lpstr>Slide #8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#1</dc:title>
  <dc:creator>Peralta, Denice Claudett</dc:creator>
  <cp:lastModifiedBy>Peralta, Denice Claudett</cp:lastModifiedBy>
  <cp:revision>3</cp:revision>
  <dcterms:created xsi:type="dcterms:W3CDTF">2017-01-18T01:15:30Z</dcterms:created>
  <dcterms:modified xsi:type="dcterms:W3CDTF">2017-01-18T01:40:13Z</dcterms:modified>
</cp:coreProperties>
</file>