
<file path=[Content_Types].xml><?xml version="1.0" encoding="utf-8"?>
<Types xmlns="http://schemas.openxmlformats.org/package/2006/content-types">
  <Default Extension="png" ContentType="image/png"/>
  <Default Extension="mp3" ContentType="audio/mpe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1" r:id="rId6"/>
    <p:sldId id="263" r:id="rId7"/>
    <p:sldId id="264" r:id="rId8"/>
    <p:sldId id="265" r:id="rId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016" autoAdjust="0"/>
    <p:restoredTop sz="94660"/>
  </p:normalViewPr>
  <p:slideViewPr>
    <p:cSldViewPr snapToGrid="0">
      <p:cViewPr varScale="1">
        <p:scale>
          <a:sx n="57" d="100"/>
          <a:sy n="57" d="100"/>
        </p:scale>
        <p:origin x="72" y="39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E8E5B665-5B84-475D-A646-2C42090C062A}" type="datetimeFigureOut">
              <a:rPr lang="en-US" smtClean="0"/>
              <a:t>2/28/2017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FB5E5AA-19AF-4E31-9F46-A4A929138D90}" type="slidenum">
              <a:rPr lang="en-US" smtClean="0"/>
              <a:t>‹#›</a:t>
            </a:fld>
            <a:endParaRPr lang="en-US"/>
          </a:p>
        </p:txBody>
      </p:sp>
    </p:spTree>
    <p:extLst>
      <p:ext uri="{BB962C8B-B14F-4D97-AF65-F5344CB8AC3E}">
        <p14:creationId xmlns:p14="http://schemas.microsoft.com/office/powerpoint/2010/main" val="3236060919"/>
      </p:ext>
    </p:extLst>
  </p:cSld>
  <p:clrMapOvr>
    <a:masterClrMapping/>
  </p:clrMapOvr>
  <p:transition spd="med" advClick="0">
    <p:split orient="vert"/>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8E5B665-5B84-475D-A646-2C42090C062A}" type="datetimeFigureOut">
              <a:rPr lang="en-US" smtClean="0"/>
              <a:t>2/28/2017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FB5E5AA-19AF-4E31-9F46-A4A929138D90}" type="slidenum">
              <a:rPr lang="en-US" smtClean="0"/>
              <a:t>‹#›</a:t>
            </a:fld>
            <a:endParaRPr lang="en-US"/>
          </a:p>
        </p:txBody>
      </p:sp>
    </p:spTree>
    <p:extLst>
      <p:ext uri="{BB962C8B-B14F-4D97-AF65-F5344CB8AC3E}">
        <p14:creationId xmlns:p14="http://schemas.microsoft.com/office/powerpoint/2010/main" val="1230309646"/>
      </p:ext>
    </p:extLst>
  </p:cSld>
  <p:clrMapOvr>
    <a:masterClrMapping/>
  </p:clrMapOvr>
  <p:transition spd="med" advClick="0">
    <p:split orient="vert"/>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8E5B665-5B84-475D-A646-2C42090C062A}" type="datetimeFigureOut">
              <a:rPr lang="en-US" smtClean="0"/>
              <a:t>2/28/2017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FB5E5AA-19AF-4E31-9F46-A4A929138D90}" type="slidenum">
              <a:rPr lang="en-US" smtClean="0"/>
              <a:t>‹#›</a:t>
            </a:fld>
            <a:endParaRPr lang="en-US"/>
          </a:p>
        </p:txBody>
      </p:sp>
    </p:spTree>
    <p:extLst>
      <p:ext uri="{BB962C8B-B14F-4D97-AF65-F5344CB8AC3E}">
        <p14:creationId xmlns:p14="http://schemas.microsoft.com/office/powerpoint/2010/main" val="2190748914"/>
      </p:ext>
    </p:extLst>
  </p:cSld>
  <p:clrMapOvr>
    <a:masterClrMapping/>
  </p:clrMapOvr>
  <p:transition spd="med" advClick="0">
    <p:split orient="vert"/>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8E5B665-5B84-475D-A646-2C42090C062A}" type="datetimeFigureOut">
              <a:rPr lang="en-US" smtClean="0"/>
              <a:t>2/28/2017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FB5E5AA-19AF-4E31-9F46-A4A929138D90}" type="slidenum">
              <a:rPr lang="en-US" smtClean="0"/>
              <a:t>‹#›</a:t>
            </a:fld>
            <a:endParaRPr lang="en-US"/>
          </a:p>
        </p:txBody>
      </p:sp>
    </p:spTree>
    <p:extLst>
      <p:ext uri="{BB962C8B-B14F-4D97-AF65-F5344CB8AC3E}">
        <p14:creationId xmlns:p14="http://schemas.microsoft.com/office/powerpoint/2010/main" val="1124462973"/>
      </p:ext>
    </p:extLst>
  </p:cSld>
  <p:clrMapOvr>
    <a:masterClrMapping/>
  </p:clrMapOvr>
  <p:transition spd="med" advClick="0">
    <p:split orient="vert"/>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E8E5B665-5B84-475D-A646-2C42090C062A}" type="datetimeFigureOut">
              <a:rPr lang="en-US" smtClean="0"/>
              <a:t>2/28/2017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FB5E5AA-19AF-4E31-9F46-A4A929138D90}" type="slidenum">
              <a:rPr lang="en-US" smtClean="0"/>
              <a:t>‹#›</a:t>
            </a:fld>
            <a:endParaRPr lang="en-US"/>
          </a:p>
        </p:txBody>
      </p:sp>
    </p:spTree>
    <p:extLst>
      <p:ext uri="{BB962C8B-B14F-4D97-AF65-F5344CB8AC3E}">
        <p14:creationId xmlns:p14="http://schemas.microsoft.com/office/powerpoint/2010/main" val="249577712"/>
      </p:ext>
    </p:extLst>
  </p:cSld>
  <p:clrMapOvr>
    <a:masterClrMapping/>
  </p:clrMapOvr>
  <p:transition spd="med" advClick="0">
    <p:split orient="vert"/>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E8E5B665-5B84-475D-A646-2C42090C062A}" type="datetimeFigureOut">
              <a:rPr lang="en-US" smtClean="0"/>
              <a:t>2/28/2017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FB5E5AA-19AF-4E31-9F46-A4A929138D90}" type="slidenum">
              <a:rPr lang="en-US" smtClean="0"/>
              <a:t>‹#›</a:t>
            </a:fld>
            <a:endParaRPr lang="en-US"/>
          </a:p>
        </p:txBody>
      </p:sp>
    </p:spTree>
    <p:extLst>
      <p:ext uri="{BB962C8B-B14F-4D97-AF65-F5344CB8AC3E}">
        <p14:creationId xmlns:p14="http://schemas.microsoft.com/office/powerpoint/2010/main" val="275598499"/>
      </p:ext>
    </p:extLst>
  </p:cSld>
  <p:clrMapOvr>
    <a:masterClrMapping/>
  </p:clrMapOvr>
  <p:transition spd="med" advClick="0">
    <p:split orient="vert"/>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E8E5B665-5B84-475D-A646-2C42090C062A}" type="datetimeFigureOut">
              <a:rPr lang="en-US" smtClean="0"/>
              <a:t>2/28/2017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FB5E5AA-19AF-4E31-9F46-A4A929138D90}" type="slidenum">
              <a:rPr lang="en-US" smtClean="0"/>
              <a:t>‹#›</a:t>
            </a:fld>
            <a:endParaRPr lang="en-US"/>
          </a:p>
        </p:txBody>
      </p:sp>
    </p:spTree>
    <p:extLst>
      <p:ext uri="{BB962C8B-B14F-4D97-AF65-F5344CB8AC3E}">
        <p14:creationId xmlns:p14="http://schemas.microsoft.com/office/powerpoint/2010/main" val="3054013346"/>
      </p:ext>
    </p:extLst>
  </p:cSld>
  <p:clrMapOvr>
    <a:masterClrMapping/>
  </p:clrMapOvr>
  <p:transition spd="med" advClick="0">
    <p:split orient="vert"/>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E8E5B665-5B84-475D-A646-2C42090C062A}" type="datetimeFigureOut">
              <a:rPr lang="en-US" smtClean="0"/>
              <a:t>2/28/2017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FB5E5AA-19AF-4E31-9F46-A4A929138D90}" type="slidenum">
              <a:rPr lang="en-US" smtClean="0"/>
              <a:t>‹#›</a:t>
            </a:fld>
            <a:endParaRPr lang="en-US"/>
          </a:p>
        </p:txBody>
      </p:sp>
    </p:spTree>
    <p:extLst>
      <p:ext uri="{BB962C8B-B14F-4D97-AF65-F5344CB8AC3E}">
        <p14:creationId xmlns:p14="http://schemas.microsoft.com/office/powerpoint/2010/main" val="2280295797"/>
      </p:ext>
    </p:extLst>
  </p:cSld>
  <p:clrMapOvr>
    <a:masterClrMapping/>
  </p:clrMapOvr>
  <p:transition spd="med" advClick="0">
    <p:split orient="vert"/>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8E5B665-5B84-475D-A646-2C42090C062A}" type="datetimeFigureOut">
              <a:rPr lang="en-US" smtClean="0"/>
              <a:t>2/28/2017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FB5E5AA-19AF-4E31-9F46-A4A929138D90}" type="slidenum">
              <a:rPr lang="en-US" smtClean="0"/>
              <a:t>‹#›</a:t>
            </a:fld>
            <a:endParaRPr lang="en-US"/>
          </a:p>
        </p:txBody>
      </p:sp>
    </p:spTree>
    <p:extLst>
      <p:ext uri="{BB962C8B-B14F-4D97-AF65-F5344CB8AC3E}">
        <p14:creationId xmlns:p14="http://schemas.microsoft.com/office/powerpoint/2010/main" val="771886056"/>
      </p:ext>
    </p:extLst>
  </p:cSld>
  <p:clrMapOvr>
    <a:masterClrMapping/>
  </p:clrMapOvr>
  <p:transition spd="med" advClick="0">
    <p:split orient="vert"/>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E8E5B665-5B84-475D-A646-2C42090C062A}" type="datetimeFigureOut">
              <a:rPr lang="en-US" smtClean="0"/>
              <a:t>2/28/2017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FB5E5AA-19AF-4E31-9F46-A4A929138D90}" type="slidenum">
              <a:rPr lang="en-US" smtClean="0"/>
              <a:t>‹#›</a:t>
            </a:fld>
            <a:endParaRPr lang="en-US"/>
          </a:p>
        </p:txBody>
      </p:sp>
    </p:spTree>
    <p:extLst>
      <p:ext uri="{BB962C8B-B14F-4D97-AF65-F5344CB8AC3E}">
        <p14:creationId xmlns:p14="http://schemas.microsoft.com/office/powerpoint/2010/main" val="4113298123"/>
      </p:ext>
    </p:extLst>
  </p:cSld>
  <p:clrMapOvr>
    <a:masterClrMapping/>
  </p:clrMapOvr>
  <p:transition spd="med" advClick="0">
    <p:split orient="vert"/>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E8E5B665-5B84-475D-A646-2C42090C062A}" type="datetimeFigureOut">
              <a:rPr lang="en-US" smtClean="0"/>
              <a:t>2/28/2017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FB5E5AA-19AF-4E31-9F46-A4A929138D90}" type="slidenum">
              <a:rPr lang="en-US" smtClean="0"/>
              <a:t>‹#›</a:t>
            </a:fld>
            <a:endParaRPr lang="en-US"/>
          </a:p>
        </p:txBody>
      </p:sp>
    </p:spTree>
    <p:extLst>
      <p:ext uri="{BB962C8B-B14F-4D97-AF65-F5344CB8AC3E}">
        <p14:creationId xmlns:p14="http://schemas.microsoft.com/office/powerpoint/2010/main" val="1845675996"/>
      </p:ext>
    </p:extLst>
  </p:cSld>
  <p:clrMapOvr>
    <a:masterClrMapping/>
  </p:clrMapOvr>
  <p:transition spd="med" advClick="0">
    <p:split orient="vert"/>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8E5B665-5B84-475D-A646-2C42090C062A}" type="datetimeFigureOut">
              <a:rPr lang="en-US" smtClean="0"/>
              <a:t>2/28/2017</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FB5E5AA-19AF-4E31-9F46-A4A929138D90}" type="slidenum">
              <a:rPr lang="en-US" smtClean="0"/>
              <a:t>‹#›</a:t>
            </a:fld>
            <a:endParaRPr lang="en-US"/>
          </a:p>
        </p:txBody>
      </p:sp>
    </p:spTree>
    <p:extLst>
      <p:ext uri="{BB962C8B-B14F-4D97-AF65-F5344CB8AC3E}">
        <p14:creationId xmlns:p14="http://schemas.microsoft.com/office/powerpoint/2010/main" val="323278550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spd="med" advClick="0">
    <p:split orient="vert"/>
  </p:transition>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slide" Target="slide5.xml"/><Relationship Id="rId1" Type="http://schemas.openxmlformats.org/officeDocument/2006/relationships/slideLayout" Target="../slideLayouts/slideLayout1.xml"/><Relationship Id="rId5" Type="http://schemas.openxmlformats.org/officeDocument/2006/relationships/slide" Target="slide4.xml"/><Relationship Id="rId4" Type="http://schemas.openxmlformats.org/officeDocument/2006/relationships/slide" Target="slide3.xml"/></Relationships>
</file>

<file path=ppt/slides/_rels/slide2.xml.rels><?xml version="1.0" encoding="UTF-8" standalone="yes"?>
<Relationships xmlns="http://schemas.openxmlformats.org/package/2006/relationships"><Relationship Id="rId2" Type="http://schemas.openxmlformats.org/officeDocument/2006/relationships/slide" Target="slide1.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slide" Target="slide1.xml"/><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media/media1.mp3"/><Relationship Id="rId1" Type="http://schemas.microsoft.com/office/2007/relationships/media" Target="../media/media1.mp3"/><Relationship Id="rId5" Type="http://schemas.openxmlformats.org/officeDocument/2006/relationships/image" Target="../media/image2.png"/><Relationship Id="rId4" Type="http://schemas.openxmlformats.org/officeDocument/2006/relationships/slide" Target="slide1.xml"/></Relationships>
</file>

<file path=ppt/slides/_rels/slide5.xml.rels><?xml version="1.0" encoding="UTF-8" standalone="yes"?>
<Relationships xmlns="http://schemas.openxmlformats.org/package/2006/relationships"><Relationship Id="rId3" Type="http://schemas.openxmlformats.org/officeDocument/2006/relationships/slide" Target="slide6.xml"/><Relationship Id="rId2" Type="http://schemas.openxmlformats.org/officeDocument/2006/relationships/slide" Target="slide1.xml"/><Relationship Id="rId1" Type="http://schemas.openxmlformats.org/officeDocument/2006/relationships/slideLayout" Target="../slideLayouts/slideLayout1.xml"/><Relationship Id="rId5" Type="http://schemas.openxmlformats.org/officeDocument/2006/relationships/slide" Target="slide8.xml"/><Relationship Id="rId4" Type="http://schemas.openxmlformats.org/officeDocument/2006/relationships/slide" Target="slide7.xml"/></Relationships>
</file>

<file path=ppt/slides/_rels/slide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slide" Target="slide5.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slide" Target="slide5.xml"/><Relationship Id="rId2" Type="http://schemas.openxmlformats.org/officeDocument/2006/relationships/slideLayout" Target="../slideLayouts/slideLayout1.xml"/><Relationship Id="rId1" Type="http://schemas.openxmlformats.org/officeDocument/2006/relationships/video" Target="https://www.youtube.com/embed/8aid9TYh52A" TargetMode="External"/><Relationship Id="rId4" Type="http://schemas.openxmlformats.org/officeDocument/2006/relationships/image" Target="../media/image4.jpeg"/></Relationships>
</file>

<file path=ppt/slides/_rels/slide8.xml.rels><?xml version="1.0" encoding="UTF-8" standalone="yes"?>
<Relationships xmlns="http://schemas.openxmlformats.org/package/2006/relationships"><Relationship Id="rId3" Type="http://schemas.openxmlformats.org/officeDocument/2006/relationships/hyperlink" Target="http://www.cinemablend.com/" TargetMode="External"/><Relationship Id="rId7" Type="http://schemas.openxmlformats.org/officeDocument/2006/relationships/slide" Target="slide5.xml"/><Relationship Id="rId2" Type="http://schemas.openxmlformats.org/officeDocument/2006/relationships/hyperlink" Target="http://slipsum.com/" TargetMode="External"/><Relationship Id="rId1" Type="http://schemas.openxmlformats.org/officeDocument/2006/relationships/slideLayout" Target="../slideLayouts/slideLayout1.xml"/><Relationship Id="rId6" Type="http://schemas.openxmlformats.org/officeDocument/2006/relationships/hyperlink" Target="https://www.youtube.com/" TargetMode="External"/><Relationship Id="rId5" Type="http://schemas.openxmlformats.org/officeDocument/2006/relationships/hyperlink" Target="http://soundbible.com/" TargetMode="External"/><Relationship Id="rId4" Type="http://schemas.openxmlformats.org/officeDocument/2006/relationships/hyperlink" Target="https://commons.wikimedia.org/"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sz="7200" b="1" dirty="0" smtClean="0">
                <a:latin typeface="BankGothic Md BT" panose="020B0807020203060204" pitchFamily="34" charset="0"/>
              </a:rPr>
              <a:t>Samueltimedia Jackson</a:t>
            </a:r>
            <a:endParaRPr lang="en-US" sz="7200" b="1" dirty="0">
              <a:latin typeface="BankGothic Md BT" panose="020B0807020203060204" pitchFamily="34" charset="0"/>
            </a:endParaRPr>
          </a:p>
        </p:txBody>
      </p:sp>
      <p:sp>
        <p:nvSpPr>
          <p:cNvPr id="3" name="Subtitle 2"/>
          <p:cNvSpPr>
            <a:spLocks noGrp="1"/>
          </p:cNvSpPr>
          <p:nvPr>
            <p:ph type="subTitle" idx="1"/>
          </p:nvPr>
        </p:nvSpPr>
        <p:spPr/>
        <p:txBody>
          <a:bodyPr>
            <a:normAutofit/>
          </a:bodyPr>
          <a:lstStyle/>
          <a:p>
            <a:r>
              <a:rPr lang="en-US" sz="4800" dirty="0" smtClean="0">
                <a:latin typeface="BankGothic Md BT" panose="020B0807020203060204" pitchFamily="34" charset="0"/>
              </a:rPr>
              <a:t>Part I</a:t>
            </a:r>
            <a:endParaRPr lang="en-US" sz="4800" dirty="0">
              <a:latin typeface="BankGothic Md BT" panose="020B0807020203060204" pitchFamily="34" charset="0"/>
            </a:endParaRPr>
          </a:p>
        </p:txBody>
      </p:sp>
      <p:sp>
        <p:nvSpPr>
          <p:cNvPr id="5" name="Right Arrow 4">
            <a:hlinkClick r:id="rId2" action="ppaction://hlinksldjump"/>
          </p:cNvPr>
          <p:cNvSpPr/>
          <p:nvPr/>
        </p:nvSpPr>
        <p:spPr>
          <a:xfrm>
            <a:off x="10172700" y="5613400"/>
            <a:ext cx="1327150" cy="635000"/>
          </a:xfrm>
          <a:prstGeom prst="right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5-Point Star 6">
            <a:hlinkClick r:id="rId3" action="ppaction://hlinksldjump"/>
          </p:cNvPr>
          <p:cNvSpPr/>
          <p:nvPr/>
        </p:nvSpPr>
        <p:spPr>
          <a:xfrm>
            <a:off x="3644900" y="5473700"/>
            <a:ext cx="914400" cy="914400"/>
          </a:xfrm>
          <a:prstGeom prst="star5">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5-Point Star 8">
            <a:hlinkClick r:id="rId4" action="ppaction://hlinksldjump"/>
          </p:cNvPr>
          <p:cNvSpPr/>
          <p:nvPr/>
        </p:nvSpPr>
        <p:spPr>
          <a:xfrm>
            <a:off x="5473700" y="5473700"/>
            <a:ext cx="914400" cy="914400"/>
          </a:xfrm>
          <a:prstGeom prst="star5">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5-Point Star 9">
            <a:hlinkClick r:id="rId5" action="ppaction://hlinksldjump"/>
          </p:cNvPr>
          <p:cNvSpPr/>
          <p:nvPr/>
        </p:nvSpPr>
        <p:spPr>
          <a:xfrm>
            <a:off x="7302500" y="5473700"/>
            <a:ext cx="914400" cy="914400"/>
          </a:xfrm>
          <a:prstGeom prst="star5">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722344959"/>
      </p:ext>
    </p:extLst>
  </p:cSld>
  <p:clrMapOvr>
    <a:masterClrMapping/>
  </p:clrMapOvr>
  <p:transition spd="med" advClick="0">
    <p:split orient="vert"/>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774170"/>
          </a:xfrm>
        </p:spPr>
        <p:txBody>
          <a:bodyPr>
            <a:normAutofit fontScale="90000"/>
          </a:bodyPr>
          <a:lstStyle/>
          <a:p>
            <a:r>
              <a:rPr lang="en-US" dirty="0" smtClean="0">
                <a:latin typeface="BankGothic Md BT" panose="020B0807020203060204" pitchFamily="34" charset="0"/>
              </a:rPr>
              <a:t>Text</a:t>
            </a:r>
            <a:endParaRPr lang="en-US" dirty="0">
              <a:latin typeface="BankGothic Md BT" panose="020B0807020203060204" pitchFamily="34" charset="0"/>
            </a:endParaRPr>
          </a:p>
        </p:txBody>
      </p:sp>
      <p:sp>
        <p:nvSpPr>
          <p:cNvPr id="3" name="Subtitle 2"/>
          <p:cNvSpPr>
            <a:spLocks noGrp="1"/>
          </p:cNvSpPr>
          <p:nvPr>
            <p:ph type="subTitle" idx="1"/>
          </p:nvPr>
        </p:nvSpPr>
        <p:spPr>
          <a:xfrm>
            <a:off x="1524000" y="1964268"/>
            <a:ext cx="9144000" cy="3767667"/>
          </a:xfrm>
        </p:spPr>
        <p:txBody>
          <a:bodyPr>
            <a:normAutofit fontScale="85000" lnSpcReduction="20000"/>
          </a:bodyPr>
          <a:lstStyle/>
          <a:p>
            <a:r>
              <a:rPr lang="en-US" b="1" dirty="0" smtClean="0">
                <a:latin typeface="BankGothic Lt BT" panose="020B0607020203060204" pitchFamily="34" charset="0"/>
              </a:rPr>
              <a:t>“You </a:t>
            </a:r>
            <a:r>
              <a:rPr lang="en-US" b="1" dirty="0">
                <a:latin typeface="BankGothic Lt BT" panose="020B0607020203060204" pitchFamily="34" charset="0"/>
              </a:rPr>
              <a:t>think water moves fast? You should see ice. It moves like it has a mind. Like it knows it killed the world once and got a taste for murder. After the avalanche, it took us a week to climb out. Now, I don't know exactly when we turned on each other, but I know that seven of us survived the slide... and only five made it out. Now we took an oath, that I'm breaking now. We said we'd say it was the snow that killed the other two, but it wasn't. Nature is lethal but it doesn't hold a candle to man.</a:t>
            </a:r>
          </a:p>
          <a:p>
            <a:endParaRPr lang="en-US" b="1" dirty="0">
              <a:latin typeface="BankGothic Lt BT" panose="020B0607020203060204" pitchFamily="34" charset="0"/>
            </a:endParaRPr>
          </a:p>
          <a:p>
            <a:r>
              <a:rPr lang="en-US" b="1" dirty="0">
                <a:latin typeface="BankGothic Lt BT" panose="020B0607020203060204" pitchFamily="34" charset="0"/>
              </a:rPr>
              <a:t>Well, the way they make shows is, they make one show. That show's called a pilot. Then they show that show to the people who make shows, and on the strength of that one show they decide if they're going to make more shows. Some pilots get picked and become television programs. Some don't, become nothing. She starred in one of the ones that became nothing</a:t>
            </a:r>
            <a:r>
              <a:rPr lang="en-US" b="1" dirty="0" smtClean="0">
                <a:latin typeface="BankGothic Lt BT" panose="020B0607020203060204" pitchFamily="34" charset="0"/>
              </a:rPr>
              <a:t>."</a:t>
            </a:r>
            <a:endParaRPr lang="en-US" b="1" dirty="0">
              <a:latin typeface="BankGothic Lt BT" panose="020B0607020203060204" pitchFamily="34" charset="0"/>
            </a:endParaRPr>
          </a:p>
        </p:txBody>
      </p:sp>
      <p:sp>
        <p:nvSpPr>
          <p:cNvPr id="4" name="Right Arrow 3">
            <a:hlinkClick r:id="rId2" action="ppaction://hlinksldjump"/>
          </p:cNvPr>
          <p:cNvSpPr/>
          <p:nvPr/>
        </p:nvSpPr>
        <p:spPr>
          <a:xfrm flipH="1">
            <a:off x="723900" y="5816600"/>
            <a:ext cx="1790700" cy="596900"/>
          </a:xfrm>
          <a:prstGeom prst="right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043183156"/>
      </p:ext>
    </p:extLst>
  </p:cSld>
  <p:clrMapOvr>
    <a:masterClrMapping/>
  </p:clrMapOvr>
  <p:transition spd="med" advClick="0">
    <p:split orient="vert"/>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808037"/>
          </a:xfrm>
        </p:spPr>
        <p:txBody>
          <a:bodyPr>
            <a:normAutofit fontScale="90000"/>
          </a:bodyPr>
          <a:lstStyle/>
          <a:p>
            <a:r>
              <a:rPr lang="en-US" dirty="0" smtClean="0">
                <a:latin typeface="BankGothic Md BT" panose="020B0807020203060204" pitchFamily="34" charset="0"/>
              </a:rPr>
              <a:t>Image</a:t>
            </a:r>
            <a:endParaRPr lang="en-US" dirty="0">
              <a:latin typeface="BankGothic Md BT" panose="020B0807020203060204" pitchFamily="34" charset="0"/>
            </a:endParaRPr>
          </a:p>
        </p:txBody>
      </p:sp>
      <p:pic>
        <p:nvPicPr>
          <p:cNvPr id="5" name="Picture 4"/>
          <p:cNvPicPr>
            <a:picLocks noChangeAspect="1"/>
          </p:cNvPicPr>
          <p:nvPr/>
        </p:nvPicPr>
        <p:blipFill>
          <a:blip r:embed="rId2"/>
          <a:stretch>
            <a:fillRect/>
          </a:stretch>
        </p:blipFill>
        <p:spPr>
          <a:xfrm>
            <a:off x="2768600" y="2065864"/>
            <a:ext cx="6654800" cy="3572933"/>
          </a:xfrm>
          <a:prstGeom prst="rect">
            <a:avLst/>
          </a:prstGeom>
        </p:spPr>
      </p:pic>
      <p:sp>
        <p:nvSpPr>
          <p:cNvPr id="4" name="Right Arrow 3">
            <a:hlinkClick r:id="rId3" action="ppaction://hlinksldjump"/>
          </p:cNvPr>
          <p:cNvSpPr/>
          <p:nvPr/>
        </p:nvSpPr>
        <p:spPr>
          <a:xfrm flipH="1">
            <a:off x="723900" y="5816600"/>
            <a:ext cx="1790700" cy="596900"/>
          </a:xfrm>
          <a:prstGeom prst="right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322876710"/>
      </p:ext>
    </p:extLst>
  </p:cSld>
  <p:clrMapOvr>
    <a:masterClrMapping/>
  </p:clrMapOvr>
  <p:transition spd="med" advClick="0">
    <p:split orient="vert"/>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757237"/>
          </a:xfrm>
        </p:spPr>
        <p:txBody>
          <a:bodyPr>
            <a:normAutofit fontScale="90000"/>
          </a:bodyPr>
          <a:lstStyle/>
          <a:p>
            <a:r>
              <a:rPr lang="en-US" dirty="0" smtClean="0">
                <a:latin typeface="BankGothic Md BT" panose="020B0807020203060204" pitchFamily="34" charset="0"/>
              </a:rPr>
              <a:t>Audio</a:t>
            </a:r>
            <a:endParaRPr lang="en-US" dirty="0">
              <a:latin typeface="BankGothic Md BT" panose="020B0807020203060204" pitchFamily="34" charset="0"/>
            </a:endParaRPr>
          </a:p>
        </p:txBody>
      </p:sp>
      <p:sp>
        <p:nvSpPr>
          <p:cNvPr id="4" name="Right Arrow 3">
            <a:hlinkClick r:id="rId4" action="ppaction://hlinksldjump"/>
          </p:cNvPr>
          <p:cNvSpPr/>
          <p:nvPr/>
        </p:nvSpPr>
        <p:spPr>
          <a:xfrm flipH="1">
            <a:off x="723900" y="5816600"/>
            <a:ext cx="1790700" cy="596900"/>
          </a:xfrm>
          <a:prstGeom prst="right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Evil Laugh Male 3-SoundBible.com-1182169649">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4940300" y="2417230"/>
            <a:ext cx="2311400" cy="2311400"/>
          </a:xfrm>
          <a:prstGeom prst="rect">
            <a:avLst/>
          </a:prstGeom>
          <a:ln>
            <a:noFill/>
          </a:ln>
          <a:effectLst>
            <a:outerShdw blurRad="50800" dist="50800" dir="5400000" algn="ctr" rotWithShape="0">
              <a:srgbClr val="FFC000"/>
            </a:outerShdw>
          </a:effectLst>
        </p:spPr>
      </p:pic>
    </p:spTree>
    <p:extLst>
      <p:ext uri="{BB962C8B-B14F-4D97-AF65-F5344CB8AC3E}">
        <p14:creationId xmlns:p14="http://schemas.microsoft.com/office/powerpoint/2010/main" val="48084245"/>
      </p:ext>
    </p:extLst>
  </p:cSld>
  <p:clrMapOvr>
    <a:masterClrMapping/>
  </p:clrMapOvr>
  <p:transition spd="med" advClick="0">
    <p:split orient="vert"/>
  </p:transition>
  <p:timing>
    <p:tnLst>
      <p:par>
        <p:cTn id="1" dur="indefinite" restart="never" nodeType="tmRoot">
          <p:childTnLst>
            <p:seq concurrent="1" nextAc="seek">
              <p:cTn id="2" restart="whenNotActive" fill="hold" evtFilter="cancelBubble" nodeType="interactiveSeq">
                <p:stCondLst>
                  <p:cond evt="onClick" delay="0">
                    <p:tgtEl>
                      <p:spTgt spid="6"/>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4101" fill="hold"/>
                                        <p:tgtEl>
                                          <p:spTgt spid="6"/>
                                        </p:tgtEl>
                                      </p:cBhvr>
                                    </p:cmd>
                                  </p:childTnLst>
                                </p:cTn>
                              </p:par>
                            </p:childTnLst>
                          </p:cTn>
                        </p:par>
                      </p:childTnLst>
                    </p:cTn>
                  </p:par>
                </p:childTnLst>
              </p:cTn>
              <p:nextCondLst>
                <p:cond evt="onClick" delay="0">
                  <p:tgtEl>
                    <p:spTgt spid="6"/>
                  </p:tgtEl>
                </p:cond>
              </p:nextCondLst>
            </p:seq>
            <p:audio>
              <p:cMediaNode vol="80000">
                <p:cTn id="7" fill="hold" display="0">
                  <p:stCondLst>
                    <p:cond delay="indefinite"/>
                  </p:stCondLst>
                  <p:endCondLst>
                    <p:cond evt="onStopAudio" delay="0">
                      <p:tgtEl>
                        <p:sldTgt/>
                      </p:tgtEl>
                    </p:cond>
                  </p:endCondLst>
                </p:cTn>
                <p:tgtEl>
                  <p:spTgt spid="6"/>
                </p:tgtEl>
              </p:cMediaNode>
            </p:audio>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sz="7200" b="1" dirty="0" smtClean="0">
                <a:latin typeface="BankGothic Md BT" panose="020B0807020203060204" pitchFamily="34" charset="0"/>
              </a:rPr>
              <a:t>Samueltimedia </a:t>
            </a:r>
            <a:r>
              <a:rPr lang="en-US" sz="7200" b="1" dirty="0">
                <a:latin typeface="BankGothic Md BT" panose="020B0807020203060204" pitchFamily="34" charset="0"/>
              </a:rPr>
              <a:t>Jackson</a:t>
            </a:r>
          </a:p>
        </p:txBody>
      </p:sp>
      <p:sp>
        <p:nvSpPr>
          <p:cNvPr id="3" name="Subtitle 2"/>
          <p:cNvSpPr>
            <a:spLocks noGrp="1"/>
          </p:cNvSpPr>
          <p:nvPr>
            <p:ph type="subTitle" idx="1"/>
          </p:nvPr>
        </p:nvSpPr>
        <p:spPr/>
        <p:txBody>
          <a:bodyPr>
            <a:normAutofit/>
          </a:bodyPr>
          <a:lstStyle/>
          <a:p>
            <a:r>
              <a:rPr lang="en-US" sz="4800" dirty="0" smtClean="0">
                <a:latin typeface="BankGothic Md BT" panose="020B0807020203060204" pitchFamily="34" charset="0"/>
              </a:rPr>
              <a:t>Part II</a:t>
            </a:r>
            <a:endParaRPr lang="en-US" sz="4800" dirty="0">
              <a:latin typeface="BankGothic Md BT" panose="020B0807020203060204" pitchFamily="34" charset="0"/>
            </a:endParaRPr>
          </a:p>
        </p:txBody>
      </p:sp>
      <p:sp>
        <p:nvSpPr>
          <p:cNvPr id="5" name="Right Arrow 4">
            <a:hlinkClick r:id="rId2" action="ppaction://hlinksldjump"/>
          </p:cNvPr>
          <p:cNvSpPr/>
          <p:nvPr/>
        </p:nvSpPr>
        <p:spPr>
          <a:xfrm flipH="1">
            <a:off x="406400" y="5753100"/>
            <a:ext cx="1803400" cy="635000"/>
          </a:xfrm>
          <a:prstGeom prst="rightArrow">
            <a:avLst/>
          </a:prstGeom>
          <a:solidFill>
            <a:srgbClr val="FFC000"/>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5-Point Star 6">
            <a:hlinkClick r:id="rId3" action="ppaction://hlinksldjump"/>
          </p:cNvPr>
          <p:cNvSpPr/>
          <p:nvPr/>
        </p:nvSpPr>
        <p:spPr>
          <a:xfrm>
            <a:off x="3644900" y="5473700"/>
            <a:ext cx="914400" cy="914400"/>
          </a:xfrm>
          <a:prstGeom prst="star5">
            <a:avLst/>
          </a:prstGeom>
          <a:solidFill>
            <a:srgbClr val="FFC000"/>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5-Point Star 8">
            <a:hlinkClick r:id="rId4" action="ppaction://hlinksldjump"/>
          </p:cNvPr>
          <p:cNvSpPr/>
          <p:nvPr/>
        </p:nvSpPr>
        <p:spPr>
          <a:xfrm>
            <a:off x="5473700" y="5473700"/>
            <a:ext cx="914400" cy="914400"/>
          </a:xfrm>
          <a:prstGeom prst="star5">
            <a:avLst/>
          </a:prstGeom>
          <a:solidFill>
            <a:srgbClr val="FFC000"/>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5-Point Star 9">
            <a:hlinkClick r:id="rId5" action="ppaction://hlinksldjump"/>
          </p:cNvPr>
          <p:cNvSpPr/>
          <p:nvPr/>
        </p:nvSpPr>
        <p:spPr>
          <a:xfrm>
            <a:off x="7302500" y="5473700"/>
            <a:ext cx="914400" cy="914400"/>
          </a:xfrm>
          <a:prstGeom prst="star5">
            <a:avLst/>
          </a:prstGeom>
          <a:solidFill>
            <a:srgbClr val="FFC000"/>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095369625"/>
      </p:ext>
    </p:extLst>
  </p:cSld>
  <p:clrMapOvr>
    <a:masterClrMapping/>
  </p:clrMapOvr>
  <p:transition spd="med" advClick="0">
    <p:split orient="vert"/>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791104"/>
          </a:xfrm>
        </p:spPr>
        <p:txBody>
          <a:bodyPr>
            <a:normAutofit fontScale="90000"/>
          </a:bodyPr>
          <a:lstStyle/>
          <a:p>
            <a:r>
              <a:rPr lang="en-US" dirty="0" smtClean="0">
                <a:latin typeface="BankGothic Md BT" panose="020B0807020203060204" pitchFamily="34" charset="0"/>
              </a:rPr>
              <a:t>Animation</a:t>
            </a:r>
            <a:endParaRPr lang="en-US" dirty="0">
              <a:latin typeface="BankGothic Md BT" panose="020B0807020203060204" pitchFamily="34" charset="0"/>
            </a:endParaRPr>
          </a:p>
        </p:txBody>
      </p:sp>
      <p:sp>
        <p:nvSpPr>
          <p:cNvPr id="4" name="Right Arrow 3">
            <a:hlinkClick r:id="rId2" action="ppaction://hlinksldjump"/>
          </p:cNvPr>
          <p:cNvSpPr/>
          <p:nvPr/>
        </p:nvSpPr>
        <p:spPr>
          <a:xfrm flipH="1">
            <a:off x="596900" y="5880100"/>
            <a:ext cx="1701800" cy="571500"/>
          </a:xfrm>
          <a:prstGeom prst="right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Explosion 2 5"/>
          <p:cNvSpPr/>
          <p:nvPr/>
        </p:nvSpPr>
        <p:spPr>
          <a:xfrm rot="1075970">
            <a:off x="2942671" y="1256353"/>
            <a:ext cx="6958309" cy="5280860"/>
          </a:xfrm>
          <a:prstGeom prst="irregularSeal2">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26" name="Picture 2" descr="File:Burger-King-Bacon-Cheeseburger.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225660" y="2629628"/>
            <a:ext cx="3740680" cy="253431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0025983"/>
      </p:ext>
    </p:extLst>
  </p:cSld>
  <p:clrMapOvr>
    <a:masterClrMapping/>
  </p:clrMapOvr>
  <p:transition spd="med" advClick="0">
    <p:split orient="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1"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250"/>
                                        <p:tgtEl>
                                          <p:spTgt spid="6"/>
                                        </p:tgtEl>
                                      </p:cBhvr>
                                    </p:animEffect>
                                  </p:childTnLst>
                                </p:cTn>
                              </p:par>
                            </p:childTnLst>
                          </p:cTn>
                        </p:par>
                        <p:par>
                          <p:cTn id="8" fill="hold">
                            <p:stCondLst>
                              <p:cond delay="250"/>
                            </p:stCondLst>
                            <p:childTnLst>
                              <p:par>
                                <p:cTn id="9" presetID="10" presetClass="exit" presetSubtype="0" fill="hold" grpId="2" nodeType="afterEffect">
                                  <p:stCondLst>
                                    <p:cond delay="0"/>
                                  </p:stCondLst>
                                  <p:childTnLst>
                                    <p:animEffect transition="out" filter="fade">
                                      <p:cBhvr>
                                        <p:cTn id="10" dur="250"/>
                                        <p:tgtEl>
                                          <p:spTgt spid="6"/>
                                        </p:tgtEl>
                                      </p:cBhvr>
                                    </p:animEffect>
                                    <p:set>
                                      <p:cBhvr>
                                        <p:cTn id="11" dur="1" fill="hold">
                                          <p:stCondLst>
                                            <p:cond delay="249"/>
                                          </p:stCondLst>
                                        </p:cTn>
                                        <p:tgtEl>
                                          <p:spTgt spid="6"/>
                                        </p:tgtEl>
                                        <p:attrNameLst>
                                          <p:attrName>style.visibility</p:attrName>
                                        </p:attrNameLst>
                                      </p:cBhvr>
                                      <p:to>
                                        <p:strVal val="hidden"/>
                                      </p:to>
                                    </p:set>
                                  </p:childTnLst>
                                </p:cTn>
                              </p:par>
                            </p:childTnLst>
                          </p:cTn>
                        </p:par>
                        <p:par>
                          <p:cTn id="12" fill="hold">
                            <p:stCondLst>
                              <p:cond delay="500"/>
                            </p:stCondLst>
                            <p:childTnLst>
                              <p:par>
                                <p:cTn id="13" presetID="1" presetClass="entr" presetSubtype="0" fill="hold" nodeType="afterEffect">
                                  <p:stCondLst>
                                    <p:cond delay="0"/>
                                  </p:stCondLst>
                                  <p:childTnLst>
                                    <p:set>
                                      <p:cBhvr>
                                        <p:cTn id="14" dur="1" fill="hold">
                                          <p:stCondLst>
                                            <p:cond delay="0"/>
                                          </p:stCondLst>
                                        </p:cTn>
                                        <p:tgtEl>
                                          <p:spTgt spid="102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1" animBg="1"/>
      <p:bldP spid="6" grpId="2"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858837"/>
          </a:xfrm>
        </p:spPr>
        <p:txBody>
          <a:bodyPr>
            <a:normAutofit fontScale="90000"/>
          </a:bodyPr>
          <a:lstStyle/>
          <a:p>
            <a:r>
              <a:rPr lang="en-US" dirty="0" smtClean="0">
                <a:latin typeface="BankGothic Md BT" panose="020B0807020203060204" pitchFamily="34" charset="0"/>
              </a:rPr>
              <a:t>Video</a:t>
            </a:r>
            <a:endParaRPr lang="en-US" dirty="0">
              <a:latin typeface="BankGothic Md BT" panose="020B0807020203060204" pitchFamily="34" charset="0"/>
            </a:endParaRPr>
          </a:p>
        </p:txBody>
      </p:sp>
      <p:sp>
        <p:nvSpPr>
          <p:cNvPr id="4" name="Right Arrow 3">
            <a:hlinkClick r:id="rId3" action="ppaction://hlinksldjump"/>
          </p:cNvPr>
          <p:cNvSpPr/>
          <p:nvPr/>
        </p:nvSpPr>
        <p:spPr>
          <a:xfrm flipH="1">
            <a:off x="596900" y="5880100"/>
            <a:ext cx="1701800" cy="571500"/>
          </a:xfrm>
          <a:prstGeom prst="right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8aid9TYh52A"/>
          <p:cNvPicPr>
            <a:picLocks noRot="1" noChangeAspect="1"/>
          </p:cNvPicPr>
          <p:nvPr>
            <a:videoFile r:link="rId1"/>
          </p:nvPr>
        </p:nvPicPr>
        <p:blipFill>
          <a:blip r:embed="rId4"/>
          <a:stretch>
            <a:fillRect/>
          </a:stretch>
        </p:blipFill>
        <p:spPr>
          <a:xfrm>
            <a:off x="2913475" y="2106614"/>
            <a:ext cx="6365049" cy="3580340"/>
          </a:xfrm>
          <a:prstGeom prst="rect">
            <a:avLst/>
          </a:prstGeom>
        </p:spPr>
      </p:pic>
    </p:spTree>
    <p:extLst>
      <p:ext uri="{BB962C8B-B14F-4D97-AF65-F5344CB8AC3E}">
        <p14:creationId xmlns:p14="http://schemas.microsoft.com/office/powerpoint/2010/main" val="1017902488"/>
      </p:ext>
    </p:extLst>
  </p:cSld>
  <p:clrMapOvr>
    <a:masterClrMapping/>
  </p:clrMapOvr>
  <p:transition spd="med" advClick="0">
    <p:split orient="vert"/>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791104"/>
          </a:xfrm>
        </p:spPr>
        <p:txBody>
          <a:bodyPr>
            <a:normAutofit fontScale="90000"/>
          </a:bodyPr>
          <a:lstStyle/>
          <a:p>
            <a:r>
              <a:rPr lang="en-US" b="1" dirty="0" smtClean="0">
                <a:latin typeface="BankGothic Md BT" panose="020B0807020203060204" pitchFamily="34" charset="0"/>
              </a:rPr>
              <a:t>Citations</a:t>
            </a:r>
            <a:endParaRPr lang="en-US" b="1" dirty="0">
              <a:latin typeface="BankGothic Md BT" panose="020B0807020203060204" pitchFamily="34" charset="0"/>
            </a:endParaRPr>
          </a:p>
        </p:txBody>
      </p:sp>
      <p:sp>
        <p:nvSpPr>
          <p:cNvPr id="3" name="Subtitle 2"/>
          <p:cNvSpPr>
            <a:spLocks noGrp="1"/>
          </p:cNvSpPr>
          <p:nvPr>
            <p:ph type="subTitle" idx="1"/>
          </p:nvPr>
        </p:nvSpPr>
        <p:spPr>
          <a:xfrm>
            <a:off x="1524000" y="2048933"/>
            <a:ext cx="9144000" cy="3708400"/>
          </a:xfrm>
        </p:spPr>
        <p:txBody>
          <a:bodyPr>
            <a:normAutofit fontScale="55000" lnSpcReduction="20000"/>
          </a:bodyPr>
          <a:lstStyle/>
          <a:p>
            <a:pPr algn="l"/>
            <a:r>
              <a:rPr lang="en-US" sz="3300" b="1" dirty="0">
                <a:latin typeface="BankGothic Md BT" panose="020B0807020203060204" pitchFamily="34" charset="0"/>
              </a:rPr>
              <a:t>	</a:t>
            </a:r>
            <a:r>
              <a:rPr lang="en-US" sz="3300" b="1" dirty="0" smtClean="0">
                <a:latin typeface="BankGothic Md BT" panose="020B0807020203060204" pitchFamily="34" charset="0"/>
              </a:rPr>
              <a:t>Text…</a:t>
            </a:r>
          </a:p>
          <a:p>
            <a:pPr algn="l"/>
            <a:r>
              <a:rPr lang="en-US" sz="3300" dirty="0" smtClean="0"/>
              <a:t> </a:t>
            </a:r>
            <a:r>
              <a:rPr lang="en-US" sz="3300" dirty="0"/>
              <a:t>	</a:t>
            </a:r>
            <a:r>
              <a:rPr lang="en-US" sz="3300" dirty="0" smtClean="0"/>
              <a:t>		</a:t>
            </a:r>
            <a:r>
              <a:rPr lang="en-US" sz="3300" dirty="0" smtClean="0">
                <a:hlinkClick r:id="rId2"/>
              </a:rPr>
              <a:t>http</a:t>
            </a:r>
            <a:r>
              <a:rPr lang="en-US" sz="3300" dirty="0">
                <a:hlinkClick r:id="rId2"/>
              </a:rPr>
              <a:t>://slipsum.com</a:t>
            </a:r>
            <a:r>
              <a:rPr lang="en-US" sz="3300" dirty="0" smtClean="0">
                <a:hlinkClick r:id="rId2"/>
              </a:rPr>
              <a:t>/</a:t>
            </a:r>
            <a:endParaRPr lang="en-US" sz="3300" dirty="0" smtClean="0"/>
          </a:p>
          <a:p>
            <a:pPr algn="l"/>
            <a:endParaRPr lang="en-US" sz="3300" dirty="0" smtClean="0"/>
          </a:p>
          <a:p>
            <a:pPr algn="l"/>
            <a:r>
              <a:rPr lang="en-US" sz="3300" b="1" dirty="0" smtClean="0">
                <a:latin typeface="BankGothic Md BT" panose="020B0807020203060204" pitchFamily="34" charset="0"/>
              </a:rPr>
              <a:t>	Image…</a:t>
            </a:r>
          </a:p>
          <a:p>
            <a:pPr algn="l"/>
            <a:r>
              <a:rPr lang="en-US" sz="3300" dirty="0" smtClean="0"/>
              <a:t> </a:t>
            </a:r>
            <a:r>
              <a:rPr lang="en-US" sz="3300" dirty="0"/>
              <a:t>	</a:t>
            </a:r>
            <a:r>
              <a:rPr lang="en-US" sz="3300" dirty="0" smtClean="0"/>
              <a:t>		</a:t>
            </a:r>
            <a:r>
              <a:rPr lang="en-US" sz="3300" dirty="0" smtClean="0">
                <a:hlinkClick r:id="rId3"/>
              </a:rPr>
              <a:t>http</a:t>
            </a:r>
            <a:r>
              <a:rPr lang="en-US" sz="3300" dirty="0">
                <a:hlinkClick r:id="rId3"/>
              </a:rPr>
              <a:t>://</a:t>
            </a:r>
            <a:r>
              <a:rPr lang="en-US" sz="3300" dirty="0" smtClean="0">
                <a:hlinkClick r:id="rId3"/>
              </a:rPr>
              <a:t>www.cinemablend.com</a:t>
            </a:r>
            <a:endParaRPr lang="en-US" sz="3300" dirty="0" smtClean="0"/>
          </a:p>
          <a:p>
            <a:pPr algn="l"/>
            <a:r>
              <a:rPr lang="en-US" sz="3300" dirty="0"/>
              <a:t> 	</a:t>
            </a:r>
            <a:r>
              <a:rPr lang="en-US" sz="3300" dirty="0" smtClean="0"/>
              <a:t>		</a:t>
            </a:r>
            <a:r>
              <a:rPr lang="en-US" sz="3300" dirty="0" smtClean="0">
                <a:hlinkClick r:id="rId4"/>
              </a:rPr>
              <a:t>https</a:t>
            </a:r>
            <a:r>
              <a:rPr lang="en-US" sz="3300" dirty="0">
                <a:hlinkClick r:id="rId4"/>
              </a:rPr>
              <a:t>://</a:t>
            </a:r>
            <a:r>
              <a:rPr lang="en-US" sz="3300" dirty="0" smtClean="0">
                <a:hlinkClick r:id="rId4"/>
              </a:rPr>
              <a:t>commons.wikimedia.org</a:t>
            </a:r>
            <a:r>
              <a:rPr lang="en-US" sz="3300" dirty="0" smtClean="0"/>
              <a:t> </a:t>
            </a:r>
            <a:endParaRPr lang="en-US" sz="3300" dirty="0"/>
          </a:p>
          <a:p>
            <a:pPr algn="l"/>
            <a:r>
              <a:rPr lang="en-US" sz="3300" b="1" dirty="0" smtClean="0">
                <a:latin typeface="BankGothic Md BT" panose="020B0807020203060204" pitchFamily="34" charset="0"/>
              </a:rPr>
              <a:t>	Audio…</a:t>
            </a:r>
          </a:p>
          <a:p>
            <a:pPr algn="l"/>
            <a:r>
              <a:rPr lang="en-US" sz="3300" dirty="0" smtClean="0"/>
              <a:t> </a:t>
            </a:r>
            <a:r>
              <a:rPr lang="en-US" sz="3300" dirty="0"/>
              <a:t>	</a:t>
            </a:r>
            <a:r>
              <a:rPr lang="en-US" sz="3300" dirty="0" smtClean="0"/>
              <a:t>		</a:t>
            </a:r>
            <a:r>
              <a:rPr lang="en-US" sz="3300" dirty="0" smtClean="0">
                <a:hlinkClick r:id="rId5"/>
              </a:rPr>
              <a:t>http</a:t>
            </a:r>
            <a:r>
              <a:rPr lang="en-US" sz="3300" dirty="0">
                <a:hlinkClick r:id="rId5"/>
              </a:rPr>
              <a:t>://soundbible.com</a:t>
            </a:r>
            <a:r>
              <a:rPr lang="en-US" sz="3300" dirty="0" smtClean="0">
                <a:hlinkClick r:id="rId5"/>
              </a:rPr>
              <a:t>/</a:t>
            </a:r>
            <a:endParaRPr lang="en-US" sz="3300" dirty="0" smtClean="0"/>
          </a:p>
          <a:p>
            <a:pPr algn="l"/>
            <a:endParaRPr lang="en-US" sz="3300" dirty="0"/>
          </a:p>
          <a:p>
            <a:pPr algn="l"/>
            <a:r>
              <a:rPr lang="en-US" sz="3300" b="1" dirty="0" smtClean="0">
                <a:latin typeface="BankGothic Md BT" panose="020B0807020203060204" pitchFamily="34" charset="0"/>
              </a:rPr>
              <a:t>	Video…</a:t>
            </a:r>
          </a:p>
          <a:p>
            <a:pPr algn="l"/>
            <a:r>
              <a:rPr lang="en-US" sz="3300" dirty="0" smtClean="0"/>
              <a:t> </a:t>
            </a:r>
            <a:r>
              <a:rPr lang="en-US" sz="3300" dirty="0"/>
              <a:t>	</a:t>
            </a:r>
            <a:r>
              <a:rPr lang="en-US" sz="3300" dirty="0" smtClean="0"/>
              <a:t>		</a:t>
            </a:r>
            <a:r>
              <a:rPr lang="en-US" sz="3300" dirty="0" smtClean="0">
                <a:hlinkClick r:id="rId6"/>
              </a:rPr>
              <a:t>https</a:t>
            </a:r>
            <a:r>
              <a:rPr lang="en-US" sz="3300" dirty="0">
                <a:hlinkClick r:id="rId6"/>
              </a:rPr>
              <a:t>://www.youtube.com</a:t>
            </a:r>
            <a:r>
              <a:rPr lang="en-US" sz="3300" dirty="0" smtClean="0">
                <a:hlinkClick r:id="rId6"/>
              </a:rPr>
              <a:t>/</a:t>
            </a:r>
            <a:endParaRPr lang="en-US" sz="3300" dirty="0"/>
          </a:p>
          <a:p>
            <a:pPr algn="l"/>
            <a:endParaRPr lang="en-US" sz="1800" dirty="0"/>
          </a:p>
        </p:txBody>
      </p:sp>
      <p:sp>
        <p:nvSpPr>
          <p:cNvPr id="4" name="Right Arrow 3">
            <a:hlinkClick r:id="rId7" action="ppaction://hlinksldjump"/>
          </p:cNvPr>
          <p:cNvSpPr/>
          <p:nvPr/>
        </p:nvSpPr>
        <p:spPr>
          <a:xfrm flipH="1">
            <a:off x="596900" y="5880100"/>
            <a:ext cx="1701800" cy="571500"/>
          </a:xfrm>
          <a:prstGeom prst="right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940351611"/>
      </p:ext>
    </p:extLst>
  </p:cSld>
  <p:clrMapOvr>
    <a:masterClrMapping/>
  </p:clrMapOvr>
  <p:transition spd="med" advClick="0">
    <p:split orient="vert"/>
  </p:transition>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131</TotalTime>
  <Words>210</Words>
  <Application>Microsoft Office PowerPoint</Application>
  <PresentationFormat>Widescreen</PresentationFormat>
  <Paragraphs>24</Paragraphs>
  <Slides>8</Slides>
  <Notes>0</Notes>
  <HiddenSlides>0</HiddenSlides>
  <MMClips>2</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8</vt:i4>
      </vt:variant>
    </vt:vector>
  </HeadingPairs>
  <TitlesOfParts>
    <vt:vector size="14" baseType="lpstr">
      <vt:lpstr>Arial</vt:lpstr>
      <vt:lpstr>BankGothic Lt BT</vt:lpstr>
      <vt:lpstr>BankGothic Md BT</vt:lpstr>
      <vt:lpstr>Calibri</vt:lpstr>
      <vt:lpstr>Calibri Light</vt:lpstr>
      <vt:lpstr>Office Theme</vt:lpstr>
      <vt:lpstr>Samueltimedia Jackson</vt:lpstr>
      <vt:lpstr>Text</vt:lpstr>
      <vt:lpstr>Image</vt:lpstr>
      <vt:lpstr>Audio</vt:lpstr>
      <vt:lpstr>Samueltimedia Jackson</vt:lpstr>
      <vt:lpstr>Animation</vt:lpstr>
      <vt:lpstr>Video</vt:lpstr>
      <vt:lpstr>Citations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Numero Uno</dc:title>
  <dc:creator>Zbik, Robert</dc:creator>
  <cp:lastModifiedBy>Zbik, Robert</cp:lastModifiedBy>
  <cp:revision>19</cp:revision>
  <dcterms:created xsi:type="dcterms:W3CDTF">2017-01-18T01:16:08Z</dcterms:created>
  <dcterms:modified xsi:type="dcterms:W3CDTF">2017-03-01T02:10:54Z</dcterms:modified>
</cp:coreProperties>
</file>