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06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0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74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6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9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01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9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886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29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7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5B665-5B84-475D-A646-2C42090C06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5E5AA-19AF-4E31-9F46-A4A929138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8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Painters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10172700" y="5613400"/>
            <a:ext cx="1327150" cy="635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3" action="ppaction://hlinksldjump"/>
          </p:cNvPr>
          <p:cNvSpPr/>
          <p:nvPr/>
        </p:nvSpPr>
        <p:spPr>
          <a:xfrm>
            <a:off x="36449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4" action="ppaction://hlinksldjump"/>
          </p:cNvPr>
          <p:cNvSpPr/>
          <p:nvPr/>
        </p:nvSpPr>
        <p:spPr>
          <a:xfrm>
            <a:off x="54737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hlinkClick r:id="rId5" action="ppaction://hlinksldjump"/>
          </p:cNvPr>
          <p:cNvSpPr/>
          <p:nvPr/>
        </p:nvSpPr>
        <p:spPr>
          <a:xfrm>
            <a:off x="73025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9300" y="3509963"/>
            <a:ext cx="2971800" cy="174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44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Pablo Picasso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flipH="1">
            <a:off x="723900" y="5816600"/>
            <a:ext cx="1790700" cy="596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850" y="3602038"/>
            <a:ext cx="4375150" cy="262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8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Salvador Dali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50" y="3602038"/>
            <a:ext cx="4965700" cy="279320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 flipH="1">
            <a:off x="723900" y="5816600"/>
            <a:ext cx="1790700" cy="596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7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H.R. Giger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0" y="3602038"/>
            <a:ext cx="4356100" cy="304927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 flipH="1">
            <a:off x="723900" y="5816600"/>
            <a:ext cx="1790700" cy="596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Street Artists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 flipH="1">
            <a:off x="406400" y="5753100"/>
            <a:ext cx="1803400" cy="635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3" action="ppaction://hlinksldjump"/>
          </p:cNvPr>
          <p:cNvSpPr/>
          <p:nvPr/>
        </p:nvSpPr>
        <p:spPr>
          <a:xfrm>
            <a:off x="36449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4" action="ppaction://hlinksldjump"/>
          </p:cNvPr>
          <p:cNvSpPr/>
          <p:nvPr/>
        </p:nvSpPr>
        <p:spPr>
          <a:xfrm>
            <a:off x="54737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hlinkClick r:id="rId5" action="ppaction://hlinksldjump"/>
          </p:cNvPr>
          <p:cNvSpPr/>
          <p:nvPr/>
        </p:nvSpPr>
        <p:spPr>
          <a:xfrm>
            <a:off x="7302500" y="54737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8969" y="3602039"/>
            <a:ext cx="2533531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69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Banksy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732" y="3582415"/>
            <a:ext cx="4642536" cy="258343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 flipH="1">
            <a:off x="596900" y="5880100"/>
            <a:ext cx="17018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25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Phlegm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flipH="1">
            <a:off x="596900" y="5880100"/>
            <a:ext cx="17018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137" y="3602038"/>
            <a:ext cx="3649663" cy="27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0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Swoon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flipH="1">
            <a:off x="596900" y="5880100"/>
            <a:ext cx="17018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312" y="3602038"/>
            <a:ext cx="4397375" cy="294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5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</Words>
  <Application>Microsoft Office PowerPoint</Application>
  <PresentationFormat>Widescreen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Painters</vt:lpstr>
      <vt:lpstr>Pablo Picasso</vt:lpstr>
      <vt:lpstr>Salvador Dali</vt:lpstr>
      <vt:lpstr>H.R. Giger</vt:lpstr>
      <vt:lpstr>Street Artists</vt:lpstr>
      <vt:lpstr>Banksy</vt:lpstr>
      <vt:lpstr>Phlegm</vt:lpstr>
      <vt:lpstr>Swoon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Numero Uno</dc:title>
  <dc:creator>Zbik, Robert</dc:creator>
  <cp:lastModifiedBy>Zbik, Robert</cp:lastModifiedBy>
  <cp:revision>4</cp:revision>
  <dcterms:created xsi:type="dcterms:W3CDTF">2017-01-18T01:16:08Z</dcterms:created>
  <dcterms:modified xsi:type="dcterms:W3CDTF">2017-01-18T01:54:22Z</dcterms:modified>
</cp:coreProperties>
</file>