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59" r:id="rId5"/>
    <p:sldId id="279" r:id="rId6"/>
    <p:sldId id="282" r:id="rId7"/>
    <p:sldId id="280" r:id="rId8"/>
    <p:sldId id="281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83" r:id="rId26"/>
    <p:sldId id="284" r:id="rId27"/>
    <p:sldId id="286" r:id="rId28"/>
    <p:sldId id="285" r:id="rId29"/>
    <p:sldId id="26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69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5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1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9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5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4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8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0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2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19D87-6C8D-4414-8D33-7A2080AD56BA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AEE1-BB97-4456-9AEF-72AC62217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7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8.tiff"/><Relationship Id="rId6" Type="http://schemas.openxmlformats.org/officeDocument/2006/relationships/slide" Target="slide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slide" Target="slide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slide" Target="slide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slide" Target="slide4.xml"/><Relationship Id="rId6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slide" Target="slide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811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11000" b="1" dirty="0" smtClean="0">
                <a:latin typeface="Freestyle Script" panose="030804020302050B0404" pitchFamily="66" charset="0"/>
                <a:cs typeface="MV Boli" panose="02000500030200090000" pitchFamily="2" charset="0"/>
              </a:rPr>
              <a:t>Mixed Media Art</a:t>
            </a:r>
            <a:endParaRPr lang="en-US" sz="11000" b="1" dirty="0">
              <a:latin typeface="Freestyle Script" panose="030804020302050B0404" pitchFamily="66" charset="0"/>
              <a:cs typeface="MV Boli" panose="0200050003020009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7938"/>
            <a:ext cx="9144000" cy="1655762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>
                <a:latin typeface="MV Boli" panose="02000500030200090000" pitchFamily="2" charset="0"/>
                <a:cs typeface="MV Boli" panose="02000500030200090000" pitchFamily="2" charset="0"/>
              </a:rPr>
              <a:t>By Robert Zbik</a:t>
            </a:r>
            <a:endParaRPr lang="en-US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2769374"/>
            <a:ext cx="4114800" cy="37646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556" y="225426"/>
            <a:ext cx="2880443" cy="2987674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11051948" y="6297119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9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Charcoal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3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Colored Pencil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97198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96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Crayon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36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Graphite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02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Ink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7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Marker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18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Pastel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91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dirty="0" smtClean="0">
                <a:latin typeface="Freestyle Script" panose="030804020302050B0404" pitchFamily="66" charset="0"/>
              </a:rPr>
              <a:t>Painting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6565" y="4563005"/>
            <a:ext cx="9489891" cy="1653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5659" y="6307663"/>
            <a:ext cx="2060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MV Boli" panose="02000500030200090000" pitchFamily="2" charset="0"/>
                <a:cs typeface="MV Boli" panose="02000500030200090000" pitchFamily="2" charset="0"/>
                <a:hlinkClick r:id="rId6" action="ppaction://hlinksldjump"/>
              </a:rPr>
              <a:t>Techniques</a:t>
            </a:r>
            <a:endParaRPr lang="en-US" sz="30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262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Acrylic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178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err="1" smtClean="0">
                <a:latin typeface="Freestyle Script" panose="030804020302050B0404" pitchFamily="66" charset="0"/>
              </a:rPr>
              <a:t>Blacklight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97198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49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b="1" dirty="0" smtClean="0">
                <a:latin typeface="Freestyle Script" panose="030804020302050B0404" pitchFamily="66" charset="0"/>
              </a:rPr>
              <a:t>In the world of Art…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Fine Art </a:t>
            </a: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– A visual art considered to have been created primarily for aesthetic and intellectual purposes, and judged for its beauty and meaningfulness.</a:t>
            </a:r>
          </a:p>
          <a:p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r>
              <a:rPr lang="en-US" sz="2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Mixed Media </a:t>
            </a: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– An artwork in the making of which more than one medium has been employed.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Encaustic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59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Gouache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004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Ink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65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Oil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615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Watercolor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46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dirty="0" smtClean="0">
                <a:latin typeface="Freestyle Script" panose="030804020302050B0404" pitchFamily="66" charset="0"/>
              </a:rPr>
              <a:t>Stenciling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5659" y="6307663"/>
            <a:ext cx="2060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MV Boli" panose="02000500030200090000" pitchFamily="2" charset="0"/>
                <a:cs typeface="MV Boli" panose="02000500030200090000" pitchFamily="2" charset="0"/>
                <a:hlinkClick r:id="rId5" action="ppaction://hlinksldjump"/>
              </a:rPr>
              <a:t>Techniques</a:t>
            </a:r>
            <a:endParaRPr lang="en-US" sz="30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663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Aerosol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Grafitti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47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Fabric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86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Ink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Screen Printing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16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References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2000" b="1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Images</a:t>
            </a:r>
          </a:p>
          <a:p>
            <a:pPr marL="0" lvl="0" indent="0" algn="ctr">
              <a:buNone/>
            </a:pPr>
            <a:r>
              <a:rPr lang="en-US" sz="13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www.heathergreenwooddesigns.com / www.istockphoto.com / </a:t>
            </a:r>
            <a:r>
              <a:rPr lang="en-US" sz="1300" dirty="0" smtClean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www.couponcabin.com </a:t>
            </a:r>
            <a:r>
              <a:rPr lang="en-US" sz="13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/ </a:t>
            </a:r>
            <a:r>
              <a:rPr lang="en-US" sz="1300" dirty="0" smtClean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www.anigevorgyan.wordpress.com </a:t>
            </a:r>
            <a:r>
              <a:rPr lang="en-US" sz="13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/ </a:t>
            </a:r>
            <a:r>
              <a:rPr lang="en-US" sz="1300" dirty="0" smtClean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www.dreamstime.com / </a:t>
            </a:r>
          </a:p>
          <a:p>
            <a:pPr marL="0" lvl="0" indent="0" algn="ctr"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Information</a:t>
            </a:r>
          </a:p>
          <a:p>
            <a:pPr marL="0" lvl="0" indent="0" algn="ctr">
              <a:buNone/>
            </a:pPr>
            <a:r>
              <a:rPr lang="en-US" sz="1300" dirty="0" smtClean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www.wikipedia.org / </a:t>
            </a:r>
            <a:endParaRPr lang="en-US" sz="13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5659" y="6307663"/>
            <a:ext cx="2060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MV Boli" panose="02000500030200090000" pitchFamily="2" charset="0"/>
                <a:cs typeface="MV Boli" panose="02000500030200090000" pitchFamily="2" charset="0"/>
                <a:hlinkClick r:id="rId4" action="ppaction://hlinksldjump"/>
              </a:rPr>
              <a:t>Techniques</a:t>
            </a:r>
            <a:endParaRPr lang="en-US" sz="30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005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b="1" dirty="0" smtClean="0">
                <a:latin typeface="Freestyle Script" panose="030804020302050B0404" pitchFamily="66" charset="0"/>
              </a:rPr>
              <a:t>The composition…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Art Medium </a:t>
            </a: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– (artistic media) is a material form used by an artist, composer or designer to create a work of art.</a:t>
            </a:r>
          </a:p>
          <a:p>
            <a:pPr marL="0" indent="0">
              <a:buNone/>
            </a:pP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Each medium is used in a certain way, with a certain “technique” to create a desired effect. </a:t>
            </a:r>
          </a:p>
          <a:p>
            <a:pPr marL="0" indent="0">
              <a:buNone/>
            </a:pP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Each medium can be used in a similar or a different manner. They each have their pros and cons, and produce a different effect.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b="1" dirty="0" smtClean="0">
                <a:latin typeface="Freestyle Script" panose="030804020302050B0404" pitchFamily="66" charset="0"/>
              </a:rPr>
              <a:t>The Techniques…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0319" y="1930925"/>
            <a:ext cx="53975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3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Collaging</a:t>
            </a:r>
          </a:p>
          <a:p>
            <a:pPr marL="0" indent="0" algn="r">
              <a:buNone/>
            </a:pPr>
            <a:r>
              <a:rPr lang="en-US" sz="3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Drawing</a:t>
            </a:r>
          </a:p>
          <a:p>
            <a:pPr marL="0" indent="0">
              <a:buNone/>
            </a:pPr>
            <a:r>
              <a:rPr lang="en-US" sz="3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Painting</a:t>
            </a:r>
          </a:p>
          <a:p>
            <a:pPr marL="0" indent="0" algn="r">
              <a:buNone/>
            </a:pPr>
            <a:r>
              <a:rPr lang="en-US" sz="35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Stenciling</a:t>
            </a:r>
            <a:endParaRPr lang="en-US" sz="35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95912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dirty="0" smtClean="0">
                <a:latin typeface="Freestyle Script" panose="030804020302050B0404" pitchFamily="66" charset="0"/>
              </a:rPr>
              <a:t>Collaging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52282"/>
            <a:ext cx="7660341" cy="4724681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2500" dirty="0" smtClean="0"/>
              <a:t>… is a</a:t>
            </a:r>
            <a:r>
              <a:rPr lang="en-US" sz="2500" dirty="0" smtClean="0"/>
              <a:t> technique where the artwork is made from an assemblage of different forms, thus creating a new whole.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/>
              <a:t>A collage may be include editorial clippings, ribbons, fabrics, paint, colored papers, portions of other artwork or texts, photographs and other found objects, glued to a piece of paper or canvas.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/>
              <a:t>Traced back hundreds of years, but dramatically reappeared in the 20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century as a form of novelty.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/>
              <a:t>Term coined by Georges Braque and Pablo Picasso when it became distinct part of Modern Art.</a:t>
            </a:r>
            <a:endParaRPr lang="en-US" sz="2500" dirty="0"/>
          </a:p>
        </p:txBody>
      </p:sp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5659" y="6307663"/>
            <a:ext cx="2060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MV Boli" panose="02000500030200090000" pitchFamily="2" charset="0"/>
                <a:cs typeface="MV Boli" panose="02000500030200090000" pitchFamily="2" charset="0"/>
                <a:hlinkClick r:id="rId5" action="ppaction://hlinksldjump"/>
              </a:rPr>
              <a:t>Techniques</a:t>
            </a:r>
            <a:endParaRPr lang="en-US" sz="30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1175" y="2103887"/>
            <a:ext cx="3050109" cy="37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Objects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1648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Certain objects that can be used are tiles, marble, stones, etc.</a:t>
            </a:r>
          </a:p>
          <a:p>
            <a:pPr marL="0" indent="0">
              <a:buNone/>
            </a:pPr>
            <a:endParaRPr lang="en-US" sz="2500" dirty="0" smtClean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The art of putting together or assembling objects are Mosaics. They are small pieces, normally roughly quadratic, of stone or glass of different colors that are used to create a pattern or picture.</a:t>
            </a:r>
          </a:p>
          <a:p>
            <a:pPr marL="0" indent="0">
              <a:buNone/>
            </a:pPr>
            <a:endParaRPr lang="en-US" sz="2500" dirty="0" smtClean="0"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They are often found in cathedrals, churches, and temples as a spiritual significance of interior design.</a:t>
            </a: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Paper Products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Paper of various colors and textures can assembled into a body of work. When placed into an object for decoration, it is known as Decoupage.</a:t>
            </a:r>
          </a:p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Decoupage can involve adding multiple copies of the same image, cut and layered to </a:t>
            </a:r>
            <a:r>
              <a:rPr lang="en-US" sz="2500" smtClean="0">
                <a:latin typeface="MV Boli" panose="02000500030200090000" pitchFamily="2" charset="0"/>
                <a:cs typeface="MV Boli" panose="02000500030200090000" pitchFamily="2" charset="0"/>
              </a:rPr>
              <a:t>add apparent depth.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9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 smtClean="0">
                <a:latin typeface="Freestyle Script" panose="030804020302050B0404" pitchFamily="66" charset="0"/>
              </a:rPr>
              <a:t>Pictures</a:t>
            </a:r>
            <a:endParaRPr lang="en-US" sz="5000" b="1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MV Boli" panose="02000500030200090000" pitchFamily="2" charset="0"/>
                <a:cs typeface="MV Boli" panose="02000500030200090000" pitchFamily="2" charset="0"/>
              </a:rPr>
              <a:t>Photomontage</a:t>
            </a:r>
            <a:endParaRPr lang="en-US" sz="25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5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dirty="0" smtClean="0">
                <a:latin typeface="Freestyle Script" panose="030804020302050B0404" pitchFamily="66" charset="0"/>
              </a:rPr>
              <a:t>Drawing</a:t>
            </a:r>
            <a:endParaRPr lang="en-US" sz="5500" b="1" dirty="0">
              <a:latin typeface="Freestyle Script" panose="030804020302050B04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6" y="6282343"/>
            <a:ext cx="1136779" cy="56080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961574" y="6282264"/>
            <a:ext cx="1140051" cy="560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5659" y="6307663"/>
            <a:ext cx="20606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MV Boli" panose="02000500030200090000" pitchFamily="2" charset="0"/>
                <a:cs typeface="MV Boli" panose="02000500030200090000" pitchFamily="2" charset="0"/>
                <a:hlinkClick r:id="rId5" action="ppaction://hlinksldjump"/>
              </a:rPr>
              <a:t>Techniques</a:t>
            </a:r>
            <a:endParaRPr lang="en-US" sz="30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80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405</Words>
  <Application>Microsoft Macintosh PowerPoint</Application>
  <PresentationFormat>Widescreen</PresentationFormat>
  <Paragraphs>69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Calibri Light</vt:lpstr>
      <vt:lpstr>Freestyle Script</vt:lpstr>
      <vt:lpstr>MV Boli</vt:lpstr>
      <vt:lpstr>Arial</vt:lpstr>
      <vt:lpstr>Office Theme</vt:lpstr>
      <vt:lpstr>Mixed Media Art</vt:lpstr>
      <vt:lpstr>In the world of Art…</vt:lpstr>
      <vt:lpstr>The composition…</vt:lpstr>
      <vt:lpstr>The Techniques…</vt:lpstr>
      <vt:lpstr>Collaging</vt:lpstr>
      <vt:lpstr>Objects</vt:lpstr>
      <vt:lpstr>Paper Products</vt:lpstr>
      <vt:lpstr>Pictures</vt:lpstr>
      <vt:lpstr>Drawing</vt:lpstr>
      <vt:lpstr>Charcoal</vt:lpstr>
      <vt:lpstr>Colored Pencil</vt:lpstr>
      <vt:lpstr>Crayon</vt:lpstr>
      <vt:lpstr>Graphite</vt:lpstr>
      <vt:lpstr>Ink</vt:lpstr>
      <vt:lpstr>Marker</vt:lpstr>
      <vt:lpstr>Pastel</vt:lpstr>
      <vt:lpstr>Painting</vt:lpstr>
      <vt:lpstr>Acrylic</vt:lpstr>
      <vt:lpstr>Blacklight</vt:lpstr>
      <vt:lpstr>Encaustic</vt:lpstr>
      <vt:lpstr>Gouache</vt:lpstr>
      <vt:lpstr>Ink</vt:lpstr>
      <vt:lpstr>Oil</vt:lpstr>
      <vt:lpstr>Watercolor</vt:lpstr>
      <vt:lpstr>Stenciling</vt:lpstr>
      <vt:lpstr>Aerosol</vt:lpstr>
      <vt:lpstr>Fabric</vt:lpstr>
      <vt:lpstr>Ink</vt:lpstr>
      <vt:lpstr>References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Zbik, Robert</dc:creator>
  <cp:lastModifiedBy>Ryan A Zbik</cp:lastModifiedBy>
  <cp:revision>31</cp:revision>
  <dcterms:created xsi:type="dcterms:W3CDTF">2017-04-11T21:41:10Z</dcterms:created>
  <dcterms:modified xsi:type="dcterms:W3CDTF">2017-04-19T02:47:24Z</dcterms:modified>
</cp:coreProperties>
</file>