
<file path=[Content_Types].xml><?xml version="1.0" encoding="utf-8"?>
<Types xmlns="http://schemas.openxmlformats.org/package/2006/content-types">
  <Default Extension="xml" ContentType="application/xml"/>
  <Default Extension="jpeg" ContentType="image/jpeg"/>
  <Default Extension="mp3" ContentType="audio/mpeg"/>
  <Default Extension="tiff" ContentType="image/tiff"/>
  <Default Extension="mp4" ContentType="video/mp4"/>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75" r:id="rId7"/>
    <p:sldId id="270" r:id="rId8"/>
    <p:sldId id="262" r:id="rId9"/>
    <p:sldId id="263" r:id="rId10"/>
    <p:sldId id="271" r:id="rId11"/>
    <p:sldId id="279" r:id="rId12"/>
    <p:sldId id="264" r:id="rId13"/>
    <p:sldId id="265" r:id="rId14"/>
    <p:sldId id="280" r:id="rId15"/>
    <p:sldId id="266" r:id="rId16"/>
    <p:sldId id="267" r:id="rId17"/>
    <p:sldId id="273" r:id="rId18"/>
    <p:sldId id="268" r:id="rId19"/>
    <p:sldId id="269" r:id="rId20"/>
    <p:sldId id="278" r:id="rId21"/>
    <p:sldId id="277" r:id="rId22"/>
    <p:sldId id="25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298" autoAdjust="0"/>
    <p:restoredTop sz="94660"/>
  </p:normalViewPr>
  <p:slideViewPr>
    <p:cSldViewPr snapToGrid="0">
      <p:cViewPr>
        <p:scale>
          <a:sx n="89" d="100"/>
          <a:sy n="89" d="100"/>
        </p:scale>
        <p:origin x="192" y="31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07ECB7C-FD21-4549-AA24-16A3F4EB5D52}" type="datetimeFigureOut">
              <a:rPr lang="en-US" smtClean="0"/>
              <a:pPr/>
              <a:t>3/24/17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926D38-1E6E-49AB-92CB-5FC5A9288EF8}" type="slidenum">
              <a:rPr lang="en-US" smtClean="0"/>
              <a:pPr/>
              <a:t>‹#›</a:t>
            </a:fld>
            <a:endParaRPr lang="en-US"/>
          </a:p>
        </p:txBody>
      </p:sp>
    </p:spTree>
    <p:extLst>
      <p:ext uri="{BB962C8B-B14F-4D97-AF65-F5344CB8AC3E}">
        <p14:creationId xmlns:p14="http://schemas.microsoft.com/office/powerpoint/2010/main" val="2614781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7ECB7C-FD21-4549-AA24-16A3F4EB5D52}" type="datetimeFigureOut">
              <a:rPr lang="en-US" smtClean="0"/>
              <a:pPr/>
              <a:t>3/24/17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926D38-1E6E-49AB-92CB-5FC5A9288EF8}" type="slidenum">
              <a:rPr lang="en-US" smtClean="0"/>
              <a:pPr/>
              <a:t>‹#›</a:t>
            </a:fld>
            <a:endParaRPr lang="en-US"/>
          </a:p>
        </p:txBody>
      </p:sp>
    </p:spTree>
    <p:extLst>
      <p:ext uri="{BB962C8B-B14F-4D97-AF65-F5344CB8AC3E}">
        <p14:creationId xmlns:p14="http://schemas.microsoft.com/office/powerpoint/2010/main" val="3425463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7ECB7C-FD21-4549-AA24-16A3F4EB5D52}" type="datetimeFigureOut">
              <a:rPr lang="en-US" smtClean="0"/>
              <a:pPr/>
              <a:t>3/24/17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926D38-1E6E-49AB-92CB-5FC5A9288EF8}" type="slidenum">
              <a:rPr lang="en-US" smtClean="0"/>
              <a:pPr/>
              <a:t>‹#›</a:t>
            </a:fld>
            <a:endParaRPr lang="en-US"/>
          </a:p>
        </p:txBody>
      </p:sp>
    </p:spTree>
    <p:extLst>
      <p:ext uri="{BB962C8B-B14F-4D97-AF65-F5344CB8AC3E}">
        <p14:creationId xmlns:p14="http://schemas.microsoft.com/office/powerpoint/2010/main" val="79042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7ECB7C-FD21-4549-AA24-16A3F4EB5D52}" type="datetimeFigureOut">
              <a:rPr lang="en-US" smtClean="0"/>
              <a:pPr/>
              <a:t>3/24/17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926D38-1E6E-49AB-92CB-5FC5A9288EF8}" type="slidenum">
              <a:rPr lang="en-US" smtClean="0"/>
              <a:pPr/>
              <a:t>‹#›</a:t>
            </a:fld>
            <a:endParaRPr lang="en-US"/>
          </a:p>
        </p:txBody>
      </p:sp>
    </p:spTree>
    <p:extLst>
      <p:ext uri="{BB962C8B-B14F-4D97-AF65-F5344CB8AC3E}">
        <p14:creationId xmlns:p14="http://schemas.microsoft.com/office/powerpoint/2010/main" val="3088896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07ECB7C-FD21-4549-AA24-16A3F4EB5D52}" type="datetimeFigureOut">
              <a:rPr lang="en-US" smtClean="0"/>
              <a:pPr/>
              <a:t>3/24/17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926D38-1E6E-49AB-92CB-5FC5A9288EF8}" type="slidenum">
              <a:rPr lang="en-US" smtClean="0"/>
              <a:pPr/>
              <a:t>‹#›</a:t>
            </a:fld>
            <a:endParaRPr lang="en-US"/>
          </a:p>
        </p:txBody>
      </p:sp>
    </p:spTree>
    <p:extLst>
      <p:ext uri="{BB962C8B-B14F-4D97-AF65-F5344CB8AC3E}">
        <p14:creationId xmlns:p14="http://schemas.microsoft.com/office/powerpoint/2010/main" val="4016401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07ECB7C-FD21-4549-AA24-16A3F4EB5D52}" type="datetimeFigureOut">
              <a:rPr lang="en-US" smtClean="0"/>
              <a:pPr/>
              <a:t>3/24/17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926D38-1E6E-49AB-92CB-5FC5A9288EF8}" type="slidenum">
              <a:rPr lang="en-US" smtClean="0"/>
              <a:pPr/>
              <a:t>‹#›</a:t>
            </a:fld>
            <a:endParaRPr lang="en-US"/>
          </a:p>
        </p:txBody>
      </p:sp>
    </p:spTree>
    <p:extLst>
      <p:ext uri="{BB962C8B-B14F-4D97-AF65-F5344CB8AC3E}">
        <p14:creationId xmlns:p14="http://schemas.microsoft.com/office/powerpoint/2010/main" val="2921410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07ECB7C-FD21-4549-AA24-16A3F4EB5D52}" type="datetimeFigureOut">
              <a:rPr lang="en-US" smtClean="0"/>
              <a:pPr/>
              <a:t>3/24/17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926D38-1E6E-49AB-92CB-5FC5A9288EF8}" type="slidenum">
              <a:rPr lang="en-US" smtClean="0"/>
              <a:pPr/>
              <a:t>‹#›</a:t>
            </a:fld>
            <a:endParaRPr lang="en-US"/>
          </a:p>
        </p:txBody>
      </p:sp>
    </p:spTree>
    <p:extLst>
      <p:ext uri="{BB962C8B-B14F-4D97-AF65-F5344CB8AC3E}">
        <p14:creationId xmlns:p14="http://schemas.microsoft.com/office/powerpoint/2010/main" val="1952491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07ECB7C-FD21-4549-AA24-16A3F4EB5D52}" type="datetimeFigureOut">
              <a:rPr lang="en-US" smtClean="0"/>
              <a:pPr/>
              <a:t>3/24/17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926D38-1E6E-49AB-92CB-5FC5A9288EF8}" type="slidenum">
              <a:rPr lang="en-US" smtClean="0"/>
              <a:pPr/>
              <a:t>‹#›</a:t>
            </a:fld>
            <a:endParaRPr lang="en-US"/>
          </a:p>
        </p:txBody>
      </p:sp>
    </p:spTree>
    <p:extLst>
      <p:ext uri="{BB962C8B-B14F-4D97-AF65-F5344CB8AC3E}">
        <p14:creationId xmlns:p14="http://schemas.microsoft.com/office/powerpoint/2010/main" val="1399973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7ECB7C-FD21-4549-AA24-16A3F4EB5D52}" type="datetimeFigureOut">
              <a:rPr lang="en-US" smtClean="0"/>
              <a:pPr/>
              <a:t>3/24/17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926D38-1E6E-49AB-92CB-5FC5A9288EF8}" type="slidenum">
              <a:rPr lang="en-US" smtClean="0"/>
              <a:pPr/>
              <a:t>‹#›</a:t>
            </a:fld>
            <a:endParaRPr lang="en-US"/>
          </a:p>
        </p:txBody>
      </p:sp>
    </p:spTree>
    <p:extLst>
      <p:ext uri="{BB962C8B-B14F-4D97-AF65-F5344CB8AC3E}">
        <p14:creationId xmlns:p14="http://schemas.microsoft.com/office/powerpoint/2010/main" val="3278799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07ECB7C-FD21-4549-AA24-16A3F4EB5D52}" type="datetimeFigureOut">
              <a:rPr lang="en-US" smtClean="0"/>
              <a:pPr/>
              <a:t>3/24/17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926D38-1E6E-49AB-92CB-5FC5A9288EF8}" type="slidenum">
              <a:rPr lang="en-US" smtClean="0"/>
              <a:pPr/>
              <a:t>‹#›</a:t>
            </a:fld>
            <a:endParaRPr lang="en-US"/>
          </a:p>
        </p:txBody>
      </p:sp>
    </p:spTree>
    <p:extLst>
      <p:ext uri="{BB962C8B-B14F-4D97-AF65-F5344CB8AC3E}">
        <p14:creationId xmlns:p14="http://schemas.microsoft.com/office/powerpoint/2010/main" val="3641232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07ECB7C-FD21-4549-AA24-16A3F4EB5D52}" type="datetimeFigureOut">
              <a:rPr lang="en-US" smtClean="0"/>
              <a:pPr/>
              <a:t>3/24/17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926D38-1E6E-49AB-92CB-5FC5A9288EF8}" type="slidenum">
              <a:rPr lang="en-US" smtClean="0"/>
              <a:pPr/>
              <a:t>‹#›</a:t>
            </a:fld>
            <a:endParaRPr lang="en-US"/>
          </a:p>
        </p:txBody>
      </p:sp>
    </p:spTree>
    <p:extLst>
      <p:ext uri="{BB962C8B-B14F-4D97-AF65-F5344CB8AC3E}">
        <p14:creationId xmlns:p14="http://schemas.microsoft.com/office/powerpoint/2010/main" val="318738659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7ECB7C-FD21-4549-AA24-16A3F4EB5D52}" type="datetimeFigureOut">
              <a:rPr lang="en-US" smtClean="0"/>
              <a:pPr/>
              <a:t>3/24/17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926D38-1E6E-49AB-92CB-5FC5A9288EF8}" type="slidenum">
              <a:rPr lang="en-US" smtClean="0"/>
              <a:pPr/>
              <a:t>‹#›</a:t>
            </a:fld>
            <a:endParaRPr lang="en-US"/>
          </a:p>
        </p:txBody>
      </p:sp>
    </p:spTree>
    <p:extLst>
      <p:ext uri="{BB962C8B-B14F-4D97-AF65-F5344CB8AC3E}">
        <p14:creationId xmlns:p14="http://schemas.microsoft.com/office/powerpoint/2010/main" val="1964856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14.tiff"/></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slide" Target="slide3.xml"/><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16.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17.tif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jpe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slide" Target="slide3.xml"/><Relationship Id="rId1" Type="http://schemas.microsoft.com/office/2007/relationships/media" Target="../media/media1.mp3"/><Relationship Id="rId2" Type="http://schemas.openxmlformats.org/officeDocument/2006/relationships/audio" Target="../media/media1.mp3"/></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21.tiff"/></Relationships>
</file>

<file path=ppt/slides/_rels/slide17.xml.rels><?xml version="1.0" encoding="UTF-8" standalone="yes"?>
<Relationships xmlns="http://schemas.openxmlformats.org/package/2006/relationships"><Relationship Id="rId3" Type="http://schemas.openxmlformats.org/officeDocument/2006/relationships/image" Target="../media/image22.gif"/><Relationship Id="rId4" Type="http://schemas.openxmlformats.org/officeDocument/2006/relationships/slide" Target="slide3.xml"/><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23.tif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jpeg"/><Relationship Id="rId5" Type="http://schemas.openxmlformats.org/officeDocument/2006/relationships/image" Target="../media/image24.png"/><Relationship Id="rId1" Type="http://schemas.microsoft.com/office/2007/relationships/media" Target="../media/media2.mp4"/><Relationship Id="rId2" Type="http://schemas.openxmlformats.org/officeDocument/2006/relationships/video" Target="../media/media2.mp4"/></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25.tiff"/><Relationship Id="rId4" Type="http://schemas.openxmlformats.org/officeDocument/2006/relationships/slide" Target="slide3.xml"/><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26.png"/></Relationships>
</file>

<file path=ppt/slides/_rels/slide22.xml.rels><?xml version="1.0" encoding="UTF-8" standalone="yes"?>
<Relationships xmlns="http://schemas.openxmlformats.org/package/2006/relationships"><Relationship Id="rId9" Type="http://schemas.openxmlformats.org/officeDocument/2006/relationships/hyperlink" Target="http://www.clipartbest.com/" TargetMode="External"/><Relationship Id="rId20" Type="http://schemas.openxmlformats.org/officeDocument/2006/relationships/hyperlink" Target="https://s-media-cache-ak0.pinimg.com/" TargetMode="External"/><Relationship Id="rId21" Type="http://schemas.openxmlformats.org/officeDocument/2006/relationships/hyperlink" Target="http://www.magix.com/" TargetMode="External"/><Relationship Id="rId22" Type="http://schemas.openxmlformats.org/officeDocument/2006/relationships/hyperlink" Target="http://bookwormtranslations.com/" TargetMode="External"/><Relationship Id="rId23" Type="http://schemas.openxmlformats.org/officeDocument/2006/relationships/hyperlink" Target="https://www.bhphotovideo.com/" TargetMode="External"/><Relationship Id="rId24" Type="http://schemas.openxmlformats.org/officeDocument/2006/relationships/hyperlink" Target="http://soundbible.com/" TargetMode="External"/><Relationship Id="rId25" Type="http://schemas.openxmlformats.org/officeDocument/2006/relationships/hyperlink" Target="https://giphy.com/" TargetMode="External"/><Relationship Id="rId26" Type="http://schemas.openxmlformats.org/officeDocument/2006/relationships/hyperlink" Target="NULL" TargetMode="External"/><Relationship Id="rId27" Type="http://schemas.openxmlformats.org/officeDocument/2006/relationships/hyperlink" Target="NULL" TargetMode="External"/><Relationship Id="rId10" Type="http://schemas.openxmlformats.org/officeDocument/2006/relationships/hyperlink" Target="http://peltiertech.com/" TargetMode="External"/><Relationship Id="rId11" Type="http://schemas.openxmlformats.org/officeDocument/2006/relationships/hyperlink" Target="https://en.wikipedia.org/" TargetMode="External"/><Relationship Id="rId12" Type="http://schemas.openxmlformats.org/officeDocument/2006/relationships/hyperlink" Target="http://antibody-software.com/" TargetMode="External"/><Relationship Id="rId13" Type="http://schemas.openxmlformats.org/officeDocument/2006/relationships/hyperlink" Target="https://decoart.com/" TargetMode="External"/><Relationship Id="rId14" Type="http://schemas.openxmlformats.org/officeDocument/2006/relationships/hyperlink" Target="https://www.flickr.com/" TargetMode="External"/><Relationship Id="rId15" Type="http://schemas.openxmlformats.org/officeDocument/2006/relationships/hyperlink" Target="https://support.content.office.net/" TargetMode="External"/><Relationship Id="rId16" Type="http://schemas.openxmlformats.org/officeDocument/2006/relationships/hyperlink" Target="https://printwearmag.com/" TargetMode="External"/><Relationship Id="rId17" Type="http://schemas.openxmlformats.org/officeDocument/2006/relationships/hyperlink" Target="http://www.nishport.com/" TargetMode="External"/><Relationship Id="rId18" Type="http://schemas.openxmlformats.org/officeDocument/2006/relationships/hyperlink" Target="https://i.ytimg.com/" TargetMode="External"/><Relationship Id="rId19" Type="http://schemas.openxmlformats.org/officeDocument/2006/relationships/hyperlink" Target="http://www.titanui.com/" TargetMode="External"/><Relationship Id="rId1" Type="http://schemas.openxmlformats.org/officeDocument/2006/relationships/slideLayout" Target="../slideLayouts/slideLayout2.xml"/><Relationship Id="rId2" Type="http://schemas.openxmlformats.org/officeDocument/2006/relationships/image" Target="../media/image27.png"/><Relationship Id="rId3" Type="http://schemas.openxmlformats.org/officeDocument/2006/relationships/hyperlink" Target="http://www.powerpointhintergrund.com/" TargetMode="External"/><Relationship Id="rId4" Type="http://schemas.openxmlformats.org/officeDocument/2006/relationships/hyperlink" Target="https://wallpapersafari.com/" TargetMode="External"/><Relationship Id="rId5" Type="http://schemas.openxmlformats.org/officeDocument/2006/relationships/hyperlink" Target="http://keppelmusherr.blogspot.com/" TargetMode="External"/><Relationship Id="rId6" Type="http://schemas.openxmlformats.org/officeDocument/2006/relationships/hyperlink" Target="https://pixabay.com/" TargetMode="External"/><Relationship Id="rId7" Type="http://schemas.openxmlformats.org/officeDocument/2006/relationships/hyperlink" Target="https://img.clipartfest.com/" TargetMode="External"/><Relationship Id="rId8" Type="http://schemas.openxmlformats.org/officeDocument/2006/relationships/hyperlink" Target="http://cartoon-media.com/" TargetMode="External"/></Relationships>
</file>

<file path=ppt/slides/_rels/slide3.xml.rels><?xml version="1.0" encoding="UTF-8" standalone="yes"?>
<Relationships xmlns="http://schemas.openxmlformats.org/package/2006/relationships"><Relationship Id="rId11" Type="http://schemas.openxmlformats.org/officeDocument/2006/relationships/slide" Target="slide15.xml"/><Relationship Id="rId12" Type="http://schemas.openxmlformats.org/officeDocument/2006/relationships/slide" Target="slide18.xml"/><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3.tiff"/><Relationship Id="rId4" Type="http://schemas.openxmlformats.org/officeDocument/2006/relationships/image" Target="../media/image4.tiff"/><Relationship Id="rId5" Type="http://schemas.openxmlformats.org/officeDocument/2006/relationships/image" Target="../media/image5.tiff"/><Relationship Id="rId6" Type="http://schemas.openxmlformats.org/officeDocument/2006/relationships/image" Target="../media/image6.tiff"/><Relationship Id="rId7" Type="http://schemas.openxmlformats.org/officeDocument/2006/relationships/image" Target="../media/image7.tiff"/><Relationship Id="rId8" Type="http://schemas.openxmlformats.org/officeDocument/2006/relationships/slide" Target="slide4.xml"/><Relationship Id="rId9" Type="http://schemas.openxmlformats.org/officeDocument/2006/relationships/slide" Target="slide8.xml"/><Relationship Id="rId10" Type="http://schemas.openxmlformats.org/officeDocument/2006/relationships/slide" Target="slide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8.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9.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10.tiff"/></Relationships>
</file>

<file path=ppt/slides/_rels/slide7.xml.rels><?xml version="1.0" encoding="UTF-8" standalone="yes"?>
<Relationships xmlns="http://schemas.openxmlformats.org/package/2006/relationships"><Relationship Id="rId3" Type="http://schemas.openxmlformats.org/officeDocument/2006/relationships/image" Target="../media/image11.tiff"/><Relationship Id="rId4" Type="http://schemas.openxmlformats.org/officeDocument/2006/relationships/slide" Target="slide3.xml"/><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12.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1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owerpointhintergrund.com/uploads/children-kids-background-imag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p:cNvSpPr>
            <a:spLocks noGrp="1"/>
          </p:cNvSpPr>
          <p:nvPr>
            <p:ph type="ctrTitle"/>
          </p:nvPr>
        </p:nvSpPr>
        <p:spPr>
          <a:xfrm>
            <a:off x="1523999" y="1122362"/>
            <a:ext cx="9382539" cy="2801937"/>
          </a:xfrm>
        </p:spPr>
        <p:txBody>
          <a:bodyPr>
            <a:normAutofit/>
          </a:bodyPr>
          <a:lstStyle/>
          <a:p>
            <a:r>
              <a:rPr lang="en-US" sz="7200" b="1" dirty="0" smtClean="0">
                <a:latin typeface="Marker Felt Wide" charset="0"/>
                <a:ea typeface="Marker Felt Wide" charset="0"/>
                <a:cs typeface="Marker Felt Wide" charset="0"/>
              </a:rPr>
              <a:t>Multimedia for Kids!</a:t>
            </a:r>
            <a:endParaRPr lang="en-US" sz="7200" b="1" dirty="0">
              <a:latin typeface="Marker Felt Wide" charset="0"/>
              <a:ea typeface="Marker Felt Wide" charset="0"/>
              <a:cs typeface="Marker Felt Wide" charset="0"/>
            </a:endParaRPr>
          </a:p>
        </p:txBody>
      </p:sp>
      <p:sp>
        <p:nvSpPr>
          <p:cNvPr id="9" name="Subtitle 8"/>
          <p:cNvSpPr>
            <a:spLocks noGrp="1"/>
          </p:cNvSpPr>
          <p:nvPr>
            <p:ph type="subTitle" idx="1"/>
          </p:nvPr>
        </p:nvSpPr>
        <p:spPr>
          <a:xfrm>
            <a:off x="1524000" y="4230205"/>
            <a:ext cx="9144000" cy="1054100"/>
          </a:xfrm>
        </p:spPr>
        <p:txBody>
          <a:bodyPr>
            <a:normAutofit/>
          </a:bodyPr>
          <a:lstStyle/>
          <a:p>
            <a:r>
              <a:rPr lang="en-US" sz="2800" dirty="0" smtClean="0">
                <a:latin typeface="Marker Felt Thin" charset="0"/>
                <a:ea typeface="Marker Felt Thin" charset="0"/>
                <a:cs typeface="Marker Felt Thin" charset="0"/>
              </a:rPr>
              <a:t>By Robert Zbik</a:t>
            </a:r>
            <a:endParaRPr lang="en-US" sz="2800" dirty="0">
              <a:latin typeface="Marker Felt Thin" charset="0"/>
              <a:ea typeface="Marker Felt Thin" charset="0"/>
              <a:cs typeface="Marker Felt Thin" charset="0"/>
            </a:endParaRPr>
          </a:p>
        </p:txBody>
      </p:sp>
      <p:sp>
        <p:nvSpPr>
          <p:cNvPr id="3" name="Chevron 2">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990382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4000" b="1" dirty="0" smtClean="0">
                <a:latin typeface="Marker Felt Wide" charset="0"/>
                <a:ea typeface="Marker Felt Wide" charset="0"/>
                <a:cs typeface="Marker Felt Wide" charset="0"/>
              </a:rPr>
              <a:t>Bitmaps &amp; Vectors</a:t>
            </a:r>
            <a:endParaRPr lang="en-US" sz="4000" b="1" dirty="0">
              <a:latin typeface="Marker Felt Wide" charset="0"/>
              <a:ea typeface="Marker Felt Wide" charset="0"/>
              <a:cs typeface="Marker Felt Wide" charset="0"/>
            </a:endParaRPr>
          </a:p>
        </p:txBody>
      </p:sp>
      <p:sp>
        <p:nvSpPr>
          <p:cNvPr id="5" name="Content Placeholder 4"/>
          <p:cNvSpPr>
            <a:spLocks noGrp="1"/>
          </p:cNvSpPr>
          <p:nvPr>
            <p:ph idx="1"/>
          </p:nvPr>
        </p:nvSpPr>
        <p:spPr>
          <a:xfrm>
            <a:off x="838199" y="1690688"/>
            <a:ext cx="4678370" cy="5167312"/>
          </a:xfrm>
        </p:spPr>
        <p:txBody>
          <a:bodyPr>
            <a:normAutofit/>
          </a:bodyPr>
          <a:lstStyle/>
          <a:p>
            <a:pPr marL="0">
              <a:lnSpc>
                <a:spcPct val="100000"/>
              </a:lnSpc>
              <a:buNone/>
            </a:pPr>
            <a:r>
              <a:rPr lang="en-US" sz="2200" dirty="0">
                <a:latin typeface="Marker Felt Thin" charset="0"/>
                <a:ea typeface="Marker Felt Thin" charset="0"/>
                <a:cs typeface="Marker Felt Thin" charset="0"/>
              </a:rPr>
              <a:t>Bitmaps are collections of colors that are </a:t>
            </a:r>
            <a:r>
              <a:rPr lang="en-US" sz="2200" dirty="0" smtClean="0">
                <a:latin typeface="Marker Felt Thin" charset="0"/>
                <a:ea typeface="Marker Felt Thin" charset="0"/>
                <a:cs typeface="Marker Felt Thin" charset="0"/>
              </a:rPr>
              <a:t>created </a:t>
            </a:r>
            <a:r>
              <a:rPr lang="en-US" sz="2200" dirty="0">
                <a:latin typeface="Marker Felt Thin" charset="0"/>
                <a:ea typeface="Marker Felt Thin" charset="0"/>
                <a:cs typeface="Marker Felt Thin" charset="0"/>
              </a:rPr>
              <a:t>in a rectangular grid by on screen pixels. They can require a lot of memory to store the </a:t>
            </a:r>
            <a:r>
              <a:rPr lang="en-US" sz="2200" dirty="0" smtClean="0">
                <a:latin typeface="Marker Felt Thin" charset="0"/>
                <a:ea typeface="Marker Felt Thin" charset="0"/>
                <a:cs typeface="Marker Felt Thin" charset="0"/>
              </a:rPr>
              <a:t>information </a:t>
            </a:r>
            <a:r>
              <a:rPr lang="en-US" sz="2200" dirty="0">
                <a:latin typeface="Marker Felt Thin" charset="0"/>
                <a:ea typeface="Marker Felt Thin" charset="0"/>
                <a:cs typeface="Marker Felt Thin" charset="0"/>
              </a:rPr>
              <a:t>as the physical </a:t>
            </a:r>
            <a:r>
              <a:rPr lang="en-US" sz="2200" dirty="0" smtClean="0">
                <a:latin typeface="Marker Felt Thin" charset="0"/>
                <a:ea typeface="Marker Felt Thin" charset="0"/>
                <a:cs typeface="Marker Felt Thin" charset="0"/>
              </a:rPr>
              <a:t>size </a:t>
            </a:r>
            <a:r>
              <a:rPr lang="en-US" sz="2200" dirty="0">
                <a:latin typeface="Marker Felt Thin" charset="0"/>
                <a:ea typeface="Marker Felt Thin" charset="0"/>
                <a:cs typeface="Marker Felt Thin" charset="0"/>
              </a:rPr>
              <a:t>of the image increases</a:t>
            </a:r>
            <a:r>
              <a:rPr lang="en-US" sz="2200" dirty="0" smtClean="0">
                <a:latin typeface="Marker Felt Thin" charset="0"/>
                <a:ea typeface="Marker Felt Thin" charset="0"/>
                <a:cs typeface="Marker Felt Thin" charset="0"/>
              </a:rPr>
              <a:t>.</a:t>
            </a:r>
          </a:p>
          <a:p>
            <a:pPr marL="0">
              <a:lnSpc>
                <a:spcPct val="100000"/>
              </a:lnSpc>
              <a:buNone/>
            </a:pPr>
            <a:endParaRPr lang="en-US" sz="2200" dirty="0">
              <a:latin typeface="Marker Felt Thin" charset="0"/>
              <a:ea typeface="Marker Felt Thin" charset="0"/>
              <a:cs typeface="Marker Felt Thin" charset="0"/>
            </a:endParaRPr>
          </a:p>
          <a:p>
            <a:pPr marL="0">
              <a:lnSpc>
                <a:spcPct val="100000"/>
              </a:lnSpc>
              <a:buNone/>
            </a:pPr>
            <a:r>
              <a:rPr lang="en-US" sz="2200" dirty="0">
                <a:latin typeface="Marker Felt Thin" charset="0"/>
                <a:ea typeface="Marker Felt Thin" charset="0"/>
                <a:cs typeface="Marker Felt Thin" charset="0"/>
              </a:rPr>
              <a:t>Vector images are stored as a series of instructions about how the image is to be drawn. These images can scale from the size of a logo on a business card up to the size of an advertisement on the side of a skyscraper with no loss in image </a:t>
            </a:r>
            <a:r>
              <a:rPr lang="en-US" sz="2200" dirty="0" smtClean="0">
                <a:latin typeface="Marker Felt Thin" charset="0"/>
                <a:ea typeface="Marker Felt Thin" charset="0"/>
                <a:cs typeface="Marker Felt Thin" charset="0"/>
              </a:rPr>
              <a:t>quality</a:t>
            </a:r>
            <a:r>
              <a:rPr lang="en-US" sz="2200" dirty="0">
                <a:latin typeface="Marker Felt Thin" charset="0"/>
                <a:ea typeface="Marker Felt Thin" charset="0"/>
                <a:cs typeface="Marker Felt Thin" charset="0"/>
              </a:rPr>
              <a:t>.</a:t>
            </a:r>
          </a:p>
        </p:txBody>
      </p:sp>
      <p:pic>
        <p:nvPicPr>
          <p:cNvPr id="2" name="Picture 1"/>
          <p:cNvPicPr>
            <a:picLocks noChangeAspect="1"/>
          </p:cNvPicPr>
          <p:nvPr/>
        </p:nvPicPr>
        <p:blipFill>
          <a:blip r:embed="rId3"/>
          <a:stretch>
            <a:fillRect/>
          </a:stretch>
        </p:blipFill>
        <p:spPr>
          <a:xfrm>
            <a:off x="5516569" y="1703307"/>
            <a:ext cx="4450287" cy="4564969"/>
          </a:xfrm>
          <a:prstGeom prst="rect">
            <a:avLst/>
          </a:prstGeom>
          <a:ln w="25400">
            <a:solidFill>
              <a:schemeClr val="tx2"/>
            </a:solidFill>
          </a:ln>
        </p:spPr>
      </p:pic>
      <p:sp>
        <p:nvSpPr>
          <p:cNvPr id="6" name="Chevron 5">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hevron 6">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8962160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4000" b="1" dirty="0" smtClean="0">
                <a:latin typeface="Marker Felt Wide" charset="0"/>
                <a:ea typeface="Marker Felt Wide" charset="0"/>
                <a:cs typeface="Marker Felt Wide" charset="0"/>
              </a:rPr>
              <a:t>Image Creation</a:t>
            </a:r>
            <a:endParaRPr lang="en-US" sz="4000" b="1" dirty="0">
              <a:latin typeface="Marker Felt Wide" charset="0"/>
              <a:ea typeface="Marker Felt Wide" charset="0"/>
              <a:cs typeface="Marker Felt Wide" charset="0"/>
            </a:endParaRPr>
          </a:p>
        </p:txBody>
      </p:sp>
      <p:sp>
        <p:nvSpPr>
          <p:cNvPr id="5" name="Content Placeholder 4"/>
          <p:cNvSpPr>
            <a:spLocks noGrp="1"/>
          </p:cNvSpPr>
          <p:nvPr>
            <p:ph idx="1"/>
          </p:nvPr>
        </p:nvSpPr>
        <p:spPr>
          <a:xfrm>
            <a:off x="838200" y="1690688"/>
            <a:ext cx="5219700" cy="5167312"/>
          </a:xfrm>
        </p:spPr>
        <p:txBody>
          <a:bodyPr>
            <a:normAutofit/>
          </a:bodyPr>
          <a:lstStyle/>
          <a:p>
            <a:pPr marL="0" lvl="0">
              <a:lnSpc>
                <a:spcPct val="100000"/>
              </a:lnSpc>
              <a:buNone/>
            </a:pPr>
            <a:r>
              <a:rPr lang="en-US" sz="2200" dirty="0" smtClean="0">
                <a:latin typeface="Marker Felt Thin" charset="0"/>
                <a:ea typeface="Marker Felt Thin" charset="0"/>
                <a:cs typeface="Marker Felt Thin" charset="0"/>
              </a:rPr>
              <a:t>Photography is the art of capturing images, while editing is the process of altering.</a:t>
            </a:r>
          </a:p>
          <a:p>
            <a:pPr marL="0" lvl="0">
              <a:lnSpc>
                <a:spcPct val="100000"/>
              </a:lnSpc>
              <a:buNone/>
            </a:pPr>
            <a:r>
              <a:rPr lang="en-US" sz="2200" dirty="0" smtClean="0">
                <a:latin typeface="Marker Felt Thin" charset="0"/>
                <a:ea typeface="Marker Felt Thin" charset="0"/>
                <a:cs typeface="Marker Felt Thin" charset="0"/>
              </a:rPr>
              <a:t>The best way to use images in your multimedia is to create them yourself, that way you do not have any legal issues, which arises from copyrights. If you create them, you own them</a:t>
            </a:r>
          </a:p>
          <a:p>
            <a:pPr marL="0" lvl="0">
              <a:lnSpc>
                <a:spcPct val="100000"/>
              </a:lnSpc>
              <a:buNone/>
            </a:pPr>
            <a:r>
              <a:rPr lang="en-US" sz="2200" dirty="0" smtClean="0">
                <a:latin typeface="Marker Felt Thin" charset="0"/>
                <a:ea typeface="Marker Felt Thin" charset="0"/>
                <a:cs typeface="Marker Felt Thin" charset="0"/>
              </a:rPr>
              <a:t>There are many types of cameras, but the most popular are Canon and Nikon. Not only can you capture images, but you can capture video nowadays too. These cameras are called DSLR. All your multimedia needs are now in one location.</a:t>
            </a:r>
            <a:endParaRPr lang="en-US" sz="2200" dirty="0">
              <a:latin typeface="Marker Felt Thin" charset="0"/>
              <a:ea typeface="Marker Felt Thin" charset="0"/>
              <a:cs typeface="Marker Felt Thin"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9952" y="1681162"/>
            <a:ext cx="4207933" cy="4207933"/>
          </a:xfrm>
          <a:prstGeom prst="rect">
            <a:avLst/>
          </a:prstGeom>
        </p:spPr>
      </p:pic>
      <p:sp>
        <p:nvSpPr>
          <p:cNvPr id="7" name="Rectangle 6"/>
          <p:cNvSpPr/>
          <p:nvPr/>
        </p:nvSpPr>
        <p:spPr>
          <a:xfrm>
            <a:off x="5042570" y="6451517"/>
            <a:ext cx="2106859" cy="400110"/>
          </a:xfrm>
          <a:prstGeom prst="rect">
            <a:avLst/>
          </a:prstGeom>
        </p:spPr>
        <p:txBody>
          <a:bodyPr wrap="none">
            <a:spAutoFit/>
          </a:bodyPr>
          <a:lstStyle/>
          <a:p>
            <a:pPr algn="ctr"/>
            <a:r>
              <a:rPr lang="en-US" sz="20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arker Felt Thin" charset="0"/>
                <a:ea typeface="Marker Felt Thin" charset="0"/>
                <a:cs typeface="Marker Felt Thin" charset="0"/>
                <a:hlinkClick r:id="rId4" action="ppaction://hlinksldjump"/>
              </a:rPr>
              <a:t>5 Building Blocks</a:t>
            </a:r>
            <a:endParaRPr lang="en-US" sz="20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arker Felt Thin" charset="0"/>
              <a:ea typeface="Marker Felt Thin" charset="0"/>
              <a:cs typeface="Marker Felt Thin" charset="0"/>
            </a:endParaRPr>
          </a:p>
        </p:txBody>
      </p:sp>
      <p:sp>
        <p:nvSpPr>
          <p:cNvPr id="8" name="Chevron 7">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hevron 8">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5756333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owerpointhintergrund.com/uploads/children-kids-background-imag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algn="ctr"/>
            <a:r>
              <a:rPr lang="en-US" sz="5400" b="1" dirty="0" smtClean="0">
                <a:latin typeface="Marker Felt Wide" charset="0"/>
                <a:ea typeface="Marker Felt Wide" charset="0"/>
                <a:cs typeface="Marker Felt Wide" charset="0"/>
              </a:rPr>
              <a:t>Sound</a:t>
            </a:r>
            <a:endParaRPr lang="en-US" sz="5400" b="1" dirty="0">
              <a:latin typeface="Marker Felt Wide" charset="0"/>
              <a:ea typeface="Marker Felt Wide" charset="0"/>
              <a:cs typeface="Marker Felt Wide" charset="0"/>
            </a:endParaRPr>
          </a:p>
        </p:txBody>
      </p:sp>
      <p:sp>
        <p:nvSpPr>
          <p:cNvPr id="3" name="Content Placeholder 2"/>
          <p:cNvSpPr>
            <a:spLocks noGrp="1"/>
          </p:cNvSpPr>
          <p:nvPr>
            <p:ph idx="1"/>
          </p:nvPr>
        </p:nvSpPr>
        <p:spPr>
          <a:xfrm>
            <a:off x="2252870" y="1690688"/>
            <a:ext cx="4572000" cy="5167312"/>
          </a:xfrm>
        </p:spPr>
        <p:txBody>
          <a:bodyPr>
            <a:normAutofit/>
          </a:bodyPr>
          <a:lstStyle/>
          <a:p>
            <a:pPr marL="0" indent="0">
              <a:lnSpc>
                <a:spcPct val="100000"/>
              </a:lnSpc>
              <a:buNone/>
            </a:pPr>
            <a:r>
              <a:rPr lang="en-US" sz="2200" dirty="0">
                <a:latin typeface="Marker Felt Thin" charset="0"/>
                <a:ea typeface="Marker Felt Thin" charset="0"/>
                <a:cs typeface="Marker Felt Thin" charset="0"/>
              </a:rPr>
              <a:t>Audio is one of two senses that we can most easily </a:t>
            </a:r>
            <a:r>
              <a:rPr lang="en-US" sz="2200" dirty="0" smtClean="0">
                <a:latin typeface="Marker Felt Thin" charset="0"/>
                <a:ea typeface="Marker Felt Thin" charset="0"/>
                <a:cs typeface="Marker Felt Thin" charset="0"/>
              </a:rPr>
              <a:t>change </a:t>
            </a:r>
            <a:r>
              <a:rPr lang="en-US" sz="2200" dirty="0">
                <a:latin typeface="Marker Felt Thin" charset="0"/>
                <a:ea typeface="Marker Felt Thin" charset="0"/>
                <a:cs typeface="Marker Felt Thin" charset="0"/>
              </a:rPr>
              <a:t>with multimedia, the first being sight. It is a very sensual form of media. </a:t>
            </a:r>
            <a:endParaRPr lang="en-US" sz="2200" dirty="0" smtClean="0">
              <a:latin typeface="Marker Felt Thin" charset="0"/>
              <a:ea typeface="Marker Felt Thin" charset="0"/>
              <a:cs typeface="Marker Felt Thin" charset="0"/>
            </a:endParaRPr>
          </a:p>
          <a:p>
            <a:pPr marL="0" indent="0">
              <a:lnSpc>
                <a:spcPct val="100000"/>
              </a:lnSpc>
              <a:buNone/>
            </a:pPr>
            <a:r>
              <a:rPr lang="en-US" sz="2200" dirty="0" smtClean="0">
                <a:latin typeface="Marker Felt Thin" charset="0"/>
                <a:ea typeface="Marker Felt Thin" charset="0"/>
                <a:cs typeface="Marker Felt Thin" charset="0"/>
              </a:rPr>
              <a:t>Used </a:t>
            </a:r>
            <a:r>
              <a:rPr lang="en-US" sz="2200" dirty="0">
                <a:latin typeface="Marker Felt Thin" charset="0"/>
                <a:ea typeface="Marker Felt Thin" charset="0"/>
                <a:cs typeface="Marker Felt Thin" charset="0"/>
              </a:rPr>
              <a:t>properly it can do tasks as </a:t>
            </a:r>
            <a:r>
              <a:rPr lang="en-US" sz="2200" dirty="0" smtClean="0">
                <a:latin typeface="Marker Felt Thin" charset="0"/>
                <a:ea typeface="Marker Felt Thin" charset="0"/>
                <a:cs typeface="Marker Felt Thin" charset="0"/>
              </a:rPr>
              <a:t>different </a:t>
            </a:r>
            <a:r>
              <a:rPr lang="en-US" sz="2200" dirty="0">
                <a:latin typeface="Marker Felt Thin" charset="0"/>
                <a:ea typeface="Marker Felt Thin" charset="0"/>
                <a:cs typeface="Marker Felt Thin" charset="0"/>
              </a:rPr>
              <a:t>as indicating a button has been pressed, to draw attention to a state change, to provide a human connection </a:t>
            </a:r>
            <a:r>
              <a:rPr lang="en-US" sz="2200" dirty="0" smtClean="0">
                <a:latin typeface="Marker Felt Thin" charset="0"/>
                <a:ea typeface="Marker Felt Thin" charset="0"/>
                <a:cs typeface="Marker Felt Thin" charset="0"/>
              </a:rPr>
              <a:t>with a </a:t>
            </a:r>
            <a:r>
              <a:rPr lang="en-US" sz="2200" dirty="0">
                <a:latin typeface="Marker Felt Thin" charset="0"/>
                <a:ea typeface="Marker Felt Thin" charset="0"/>
                <a:cs typeface="Marker Felt Thin" charset="0"/>
              </a:rPr>
              <a:t>soothing voice over or to set an emotional tone with suspenseful or triumphant music</a:t>
            </a:r>
            <a:r>
              <a:rPr lang="en-US" sz="2200" dirty="0" smtClean="0">
                <a:latin typeface="Marker Felt Thin" charset="0"/>
                <a:ea typeface="Marker Felt Thin" charset="0"/>
                <a:cs typeface="Marker Felt Thin" charset="0"/>
              </a:rPr>
              <a:t>. </a:t>
            </a:r>
            <a:endParaRPr lang="en-US" sz="2200" dirty="0">
              <a:latin typeface="Marker Felt Thin" charset="0"/>
              <a:ea typeface="Marker Felt Thin" charset="0"/>
              <a:cs typeface="Marker Felt Thin" charset="0"/>
            </a:endParaRPr>
          </a:p>
        </p:txBody>
      </p:sp>
      <p:pic>
        <p:nvPicPr>
          <p:cNvPr id="7" name="Picture 6"/>
          <p:cNvPicPr>
            <a:picLocks noChangeAspect="1"/>
          </p:cNvPicPr>
          <p:nvPr/>
        </p:nvPicPr>
        <p:blipFill>
          <a:blip r:embed="rId3"/>
          <a:stretch>
            <a:fillRect/>
          </a:stretch>
        </p:blipFill>
        <p:spPr>
          <a:xfrm>
            <a:off x="7162798" y="1690688"/>
            <a:ext cx="4407821" cy="3948112"/>
          </a:xfrm>
          <a:prstGeom prst="rect">
            <a:avLst/>
          </a:prstGeom>
          <a:ln w="25400">
            <a:solidFill>
              <a:schemeClr val="tx2"/>
            </a:solidFill>
          </a:ln>
        </p:spPr>
      </p:pic>
      <p:sp>
        <p:nvSpPr>
          <p:cNvPr id="6" name="Chevron 5">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hevron 7">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994180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2071"/>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4000" b="1" dirty="0" smtClean="0">
                <a:latin typeface="Marker Felt Wide" charset="0"/>
                <a:ea typeface="Marker Felt Wide" charset="0"/>
                <a:cs typeface="Marker Felt Wide" charset="0"/>
              </a:rPr>
              <a:t>Mono Vs Stereo</a:t>
            </a:r>
            <a:endParaRPr lang="en-US" sz="4000" b="1" dirty="0">
              <a:latin typeface="Marker Felt Wide" charset="0"/>
              <a:ea typeface="Marker Felt Wide" charset="0"/>
              <a:cs typeface="Marker Felt Wide" charset="0"/>
            </a:endParaRPr>
          </a:p>
        </p:txBody>
      </p:sp>
      <p:sp>
        <p:nvSpPr>
          <p:cNvPr id="5" name="Content Placeholder 4"/>
          <p:cNvSpPr>
            <a:spLocks noGrp="1"/>
          </p:cNvSpPr>
          <p:nvPr>
            <p:ph idx="1"/>
          </p:nvPr>
        </p:nvSpPr>
        <p:spPr>
          <a:xfrm>
            <a:off x="1544537" y="1608270"/>
            <a:ext cx="8471001" cy="1049205"/>
          </a:xfrm>
        </p:spPr>
        <p:txBody>
          <a:bodyPr/>
          <a:lstStyle/>
          <a:p>
            <a:pPr marL="0" indent="0">
              <a:lnSpc>
                <a:spcPct val="100000"/>
              </a:lnSpc>
              <a:buNone/>
            </a:pPr>
            <a:r>
              <a:rPr lang="en-US" sz="2200" dirty="0" smtClean="0">
                <a:latin typeface="Marker Felt Thin" charset="0"/>
                <a:ea typeface="Marker Felt Thin" charset="0"/>
                <a:cs typeface="Marker Felt Thin" charset="0"/>
              </a:rPr>
              <a:t>The challenge </a:t>
            </a:r>
            <a:r>
              <a:rPr lang="en-US" sz="2200" dirty="0">
                <a:latin typeface="Marker Felt Thin" charset="0"/>
                <a:ea typeface="Marker Felt Thin" charset="0"/>
                <a:cs typeface="Marker Felt Thin" charset="0"/>
              </a:rPr>
              <a:t>for audio is to limit the file size while maintaining </a:t>
            </a:r>
            <a:r>
              <a:rPr lang="en-US" sz="2200" dirty="0" smtClean="0">
                <a:latin typeface="Marker Felt Thin" charset="0"/>
                <a:ea typeface="Marker Felt Thin" charset="0"/>
                <a:cs typeface="Marker Felt Thin" charset="0"/>
              </a:rPr>
              <a:t>a precise </a:t>
            </a:r>
            <a:r>
              <a:rPr lang="en-US" sz="2200" dirty="0">
                <a:latin typeface="Marker Felt Thin" charset="0"/>
                <a:ea typeface="Marker Felt Thin" charset="0"/>
                <a:cs typeface="Marker Felt Thin" charset="0"/>
              </a:rPr>
              <a:t>sound wave. </a:t>
            </a:r>
            <a:r>
              <a:rPr lang="en-US" sz="2200" dirty="0" smtClean="0">
                <a:latin typeface="Marker Felt Thin" charset="0"/>
                <a:ea typeface="Marker Felt Thin" charset="0"/>
                <a:cs typeface="Marker Felt Thin" charset="0"/>
              </a:rPr>
              <a:t>There are two types of recordings, Mono and Stereo. </a:t>
            </a:r>
          </a:p>
        </p:txBody>
      </p:sp>
      <p:sp>
        <p:nvSpPr>
          <p:cNvPr id="9" name="Chevron 8">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hevron 9">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p:cNvPicPr>
            <a:picLocks noChangeAspect="1"/>
          </p:cNvPicPr>
          <p:nvPr/>
        </p:nvPicPr>
        <p:blipFill>
          <a:blip r:embed="rId3"/>
          <a:stretch>
            <a:fillRect/>
          </a:stretch>
        </p:blipFill>
        <p:spPr>
          <a:xfrm>
            <a:off x="5465156" y="2822293"/>
            <a:ext cx="4507518" cy="3005012"/>
          </a:xfrm>
          <a:prstGeom prst="rect">
            <a:avLst/>
          </a:prstGeom>
          <a:ln w="25400">
            <a:solidFill>
              <a:schemeClr val="tx2"/>
            </a:solidFill>
          </a:ln>
        </p:spPr>
      </p:pic>
      <p:sp>
        <p:nvSpPr>
          <p:cNvPr id="6" name="TextBox 5"/>
          <p:cNvSpPr txBox="1"/>
          <p:nvPr/>
        </p:nvSpPr>
        <p:spPr>
          <a:xfrm>
            <a:off x="1544537" y="2657475"/>
            <a:ext cx="3613251" cy="3477875"/>
          </a:xfrm>
          <a:prstGeom prst="rect">
            <a:avLst/>
          </a:prstGeom>
          <a:noFill/>
        </p:spPr>
        <p:txBody>
          <a:bodyPr wrap="square" rtlCol="0">
            <a:spAutoFit/>
          </a:bodyPr>
          <a:lstStyle/>
          <a:p>
            <a:r>
              <a:rPr lang="en-US" sz="2200" dirty="0">
                <a:latin typeface="Marker Felt Thin" charset="0"/>
                <a:ea typeface="Marker Felt Thin" charset="0"/>
                <a:cs typeface="Marker Felt Thin" charset="0"/>
              </a:rPr>
              <a:t>Mono audio records only one waveform. Playing the same recording, even through multiple speakers</a:t>
            </a:r>
            <a:r>
              <a:rPr lang="en-US" sz="2200" dirty="0" smtClean="0">
                <a:latin typeface="Marker Felt Thin" charset="0"/>
                <a:ea typeface="Marker Felt Thin" charset="0"/>
                <a:cs typeface="Marker Felt Thin" charset="0"/>
              </a:rPr>
              <a:t>.</a:t>
            </a:r>
          </a:p>
          <a:p>
            <a:endParaRPr lang="en-US" sz="2200" dirty="0">
              <a:latin typeface="Marker Felt Thin" charset="0"/>
              <a:ea typeface="Marker Felt Thin" charset="0"/>
              <a:cs typeface="Marker Felt Thin" charset="0"/>
            </a:endParaRPr>
          </a:p>
          <a:p>
            <a:r>
              <a:rPr lang="en-US" sz="2200" dirty="0">
                <a:latin typeface="Marker Felt Thin" charset="0"/>
                <a:ea typeface="Marker Felt Thin" charset="0"/>
                <a:cs typeface="Marker Felt Thin" charset="0"/>
              </a:rPr>
              <a:t>Stereo audio records two waveforms, one for each ear. It is used to create perspective and space. The illusion of 3 dimensions of sound.</a:t>
            </a:r>
          </a:p>
        </p:txBody>
      </p:sp>
    </p:spTree>
    <p:extLst>
      <p:ext uri="{BB962C8B-B14F-4D97-AF65-F5344CB8AC3E}">
        <p14:creationId xmlns:p14="http://schemas.microsoft.com/office/powerpoint/2010/main" val="66876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 y="-12071"/>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4000" b="1" dirty="0" smtClean="0">
                <a:latin typeface="Marker Felt Wide" charset="0"/>
                <a:ea typeface="Marker Felt Wide" charset="0"/>
                <a:cs typeface="Marker Felt Wide" charset="0"/>
              </a:rPr>
              <a:t>Sound</a:t>
            </a:r>
            <a:endParaRPr lang="en-US" sz="4000" b="1" dirty="0">
              <a:latin typeface="Marker Felt Wide" charset="0"/>
              <a:ea typeface="Marker Felt Wide" charset="0"/>
              <a:cs typeface="Marker Felt Wide" charset="0"/>
            </a:endParaRPr>
          </a:p>
        </p:txBody>
      </p:sp>
      <p:sp>
        <p:nvSpPr>
          <p:cNvPr id="5" name="Content Placeholder 4"/>
          <p:cNvSpPr>
            <a:spLocks noGrp="1"/>
          </p:cNvSpPr>
          <p:nvPr>
            <p:ph idx="1"/>
          </p:nvPr>
        </p:nvSpPr>
        <p:spPr>
          <a:xfrm>
            <a:off x="1548814" y="1678617"/>
            <a:ext cx="8513863" cy="5167312"/>
          </a:xfrm>
        </p:spPr>
        <p:txBody>
          <a:bodyPr/>
          <a:lstStyle/>
          <a:p>
            <a:pPr marL="0" indent="0">
              <a:lnSpc>
                <a:spcPct val="100000"/>
              </a:lnSpc>
              <a:buNone/>
            </a:pPr>
            <a:r>
              <a:rPr lang="en-US" sz="2200" dirty="0" smtClean="0">
                <a:latin typeface="Marker Felt Thin" charset="0"/>
                <a:ea typeface="Marker Felt Thin" charset="0"/>
                <a:cs typeface="Marker Felt Thin" charset="0"/>
              </a:rPr>
              <a:t>In </a:t>
            </a:r>
            <a:r>
              <a:rPr lang="en-US" sz="2200" dirty="0">
                <a:latin typeface="Marker Felt Thin" charset="0"/>
                <a:ea typeface="Marker Felt Thin" charset="0"/>
                <a:cs typeface="Marker Felt Thin" charset="0"/>
              </a:rPr>
              <a:t>a project where there are many channels of overlapping audio, an additional challenge is in ensuring that the resulting mix blends properly so that the computer can </a:t>
            </a:r>
            <a:r>
              <a:rPr lang="en-US" sz="2200" dirty="0" smtClean="0">
                <a:latin typeface="Marker Felt Thin" charset="0"/>
                <a:ea typeface="Marker Felt Thin" charset="0"/>
                <a:cs typeface="Marker Felt Thin" charset="0"/>
              </a:rPr>
              <a:t>create </a:t>
            </a:r>
            <a:r>
              <a:rPr lang="en-US" sz="2200" dirty="0">
                <a:latin typeface="Marker Felt Thin" charset="0"/>
                <a:ea typeface="Marker Felt Thin" charset="0"/>
                <a:cs typeface="Marker Felt Thin" charset="0"/>
              </a:rPr>
              <a:t>the sounds</a:t>
            </a:r>
            <a:r>
              <a:rPr lang="en-US" sz="2200" dirty="0" smtClean="0">
                <a:latin typeface="Marker Felt Thin" charset="0"/>
                <a:ea typeface="Marker Felt Thin" charset="0"/>
                <a:cs typeface="Marker Felt Thin" charset="0"/>
              </a:rPr>
              <a:t>.</a:t>
            </a:r>
            <a:endParaRPr lang="en-US" sz="2200" dirty="0">
              <a:latin typeface="Marker Felt Thin" charset="0"/>
              <a:ea typeface="Marker Felt Thin" charset="0"/>
              <a:cs typeface="Marker Felt Thin" charset="0"/>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15980" y="3004180"/>
            <a:ext cx="7560030" cy="3083364"/>
          </a:xfrm>
          <a:prstGeom prst="rect">
            <a:avLst/>
          </a:prstGeom>
        </p:spPr>
      </p:pic>
      <p:pic>
        <p:nvPicPr>
          <p:cNvPr id="7" name="funny-voices-daniel_sim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537195" y="3868743"/>
            <a:ext cx="1117601" cy="1117601"/>
          </a:xfrm>
          <a:prstGeom prst="rect">
            <a:avLst/>
          </a:prstGeom>
          <a:solidFill>
            <a:schemeClr val="tx2"/>
          </a:solidFill>
        </p:spPr>
      </p:pic>
      <p:sp>
        <p:nvSpPr>
          <p:cNvPr id="2" name="Rectangle 1"/>
          <p:cNvSpPr/>
          <p:nvPr/>
        </p:nvSpPr>
        <p:spPr>
          <a:xfrm>
            <a:off x="5042568" y="6445819"/>
            <a:ext cx="2106859" cy="400110"/>
          </a:xfrm>
          <a:prstGeom prst="rect">
            <a:avLst/>
          </a:prstGeom>
        </p:spPr>
        <p:txBody>
          <a:bodyPr wrap="none">
            <a:spAutoFit/>
          </a:bodyPr>
          <a:lstStyle/>
          <a:p>
            <a:pPr algn="ctr"/>
            <a:r>
              <a:rPr lang="en-US" sz="20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arker Felt Thin" charset="0"/>
                <a:ea typeface="Marker Felt Thin" charset="0"/>
                <a:cs typeface="Marker Felt Thin" charset="0"/>
                <a:hlinkClick r:id="rId7" action="ppaction://hlinksldjump"/>
              </a:rPr>
              <a:t>5 Building Blocks</a:t>
            </a:r>
            <a:endParaRPr lang="en-US" sz="20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arker Felt Thin" charset="0"/>
              <a:ea typeface="Marker Felt Thin" charset="0"/>
              <a:cs typeface="Marker Felt Thin" charset="0"/>
            </a:endParaRPr>
          </a:p>
        </p:txBody>
      </p:sp>
      <p:sp>
        <p:nvSpPr>
          <p:cNvPr id="9" name="Chevron 8">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hevron 9">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283822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456"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owerpointhintergrund.com/uploads/children-kids-background-imag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pPr algn="ctr"/>
            <a:r>
              <a:rPr lang="en-US" sz="5400" b="1" dirty="0" smtClean="0">
                <a:latin typeface="Marker Felt Wide" charset="0"/>
                <a:ea typeface="Marker Felt Wide" charset="0"/>
                <a:cs typeface="Marker Felt Wide" charset="0"/>
              </a:rPr>
              <a:t>Animation</a:t>
            </a:r>
            <a:endParaRPr lang="en-US" sz="5400" b="1" dirty="0">
              <a:latin typeface="Marker Felt Wide" charset="0"/>
              <a:ea typeface="Marker Felt Wide" charset="0"/>
              <a:cs typeface="Marker Felt Wide" charset="0"/>
            </a:endParaRPr>
          </a:p>
        </p:txBody>
      </p:sp>
      <p:sp>
        <p:nvSpPr>
          <p:cNvPr id="3" name="Content Placeholder 2"/>
          <p:cNvSpPr>
            <a:spLocks noGrp="1"/>
          </p:cNvSpPr>
          <p:nvPr>
            <p:ph idx="1"/>
          </p:nvPr>
        </p:nvSpPr>
        <p:spPr>
          <a:xfrm>
            <a:off x="2287424" y="1690688"/>
            <a:ext cx="5151783" cy="5167312"/>
          </a:xfrm>
        </p:spPr>
        <p:txBody>
          <a:bodyPr/>
          <a:lstStyle/>
          <a:p>
            <a:pPr marL="0" indent="0">
              <a:lnSpc>
                <a:spcPct val="100000"/>
              </a:lnSpc>
              <a:buNone/>
            </a:pPr>
            <a:r>
              <a:rPr lang="en-US" sz="2200" dirty="0">
                <a:latin typeface="Marker Felt Thin" charset="0"/>
                <a:ea typeface="Marker Felt Thin" charset="0"/>
                <a:cs typeface="Marker Felt Thin" charset="0"/>
              </a:rPr>
              <a:t>Animation can be challenging to consider when developing multimedia. </a:t>
            </a:r>
            <a:endParaRPr lang="en-US" sz="2200" dirty="0" smtClean="0">
              <a:latin typeface="Marker Felt Thin" charset="0"/>
              <a:ea typeface="Marker Felt Thin" charset="0"/>
              <a:cs typeface="Marker Felt Thin" charset="0"/>
            </a:endParaRPr>
          </a:p>
          <a:p>
            <a:pPr marL="0" indent="0">
              <a:lnSpc>
                <a:spcPct val="100000"/>
              </a:lnSpc>
              <a:buNone/>
            </a:pPr>
            <a:endParaRPr lang="en-US" sz="2200" dirty="0" smtClean="0">
              <a:latin typeface="Marker Felt Thin" charset="0"/>
              <a:ea typeface="Marker Felt Thin" charset="0"/>
              <a:cs typeface="Marker Felt Thin" charset="0"/>
            </a:endParaRPr>
          </a:p>
          <a:p>
            <a:pPr marL="0" indent="0">
              <a:lnSpc>
                <a:spcPct val="100000"/>
              </a:lnSpc>
              <a:buNone/>
            </a:pPr>
            <a:r>
              <a:rPr lang="en-US" sz="2200" dirty="0" smtClean="0">
                <a:latin typeface="Marker Felt Thin" charset="0"/>
                <a:ea typeface="Marker Felt Thin" charset="0"/>
                <a:cs typeface="Marker Felt Thin" charset="0"/>
              </a:rPr>
              <a:t>Yes</a:t>
            </a:r>
            <a:r>
              <a:rPr lang="en-US" sz="2200" dirty="0">
                <a:latin typeface="Marker Felt Thin" charset="0"/>
                <a:ea typeface="Marker Felt Thin" charset="0"/>
                <a:cs typeface="Marker Felt Thin" charset="0"/>
              </a:rPr>
              <a:t>, it is the medium in which Pixar and </a:t>
            </a:r>
            <a:r>
              <a:rPr lang="en-US" sz="2200" dirty="0" err="1">
                <a:latin typeface="Marker Felt Thin" charset="0"/>
                <a:ea typeface="Marker Felt Thin" charset="0"/>
                <a:cs typeface="Marker Felt Thin" charset="0"/>
              </a:rPr>
              <a:t>Dreamworks</a:t>
            </a:r>
            <a:r>
              <a:rPr lang="en-US" sz="2200" dirty="0">
                <a:latin typeface="Marker Felt Thin" charset="0"/>
                <a:ea typeface="Marker Felt Thin" charset="0"/>
                <a:cs typeface="Marker Felt Thin" charset="0"/>
              </a:rPr>
              <a:t> perform their magic, but animation is more than rendered characters</a:t>
            </a:r>
            <a:r>
              <a:rPr lang="en-US" sz="2200" dirty="0" smtClean="0">
                <a:latin typeface="Marker Felt Thin" charset="0"/>
                <a:ea typeface="Marker Felt Thin" charset="0"/>
                <a:cs typeface="Marker Felt Thin" charset="0"/>
              </a:rPr>
              <a:t>.</a:t>
            </a:r>
            <a:endParaRPr lang="en-US" sz="2200" dirty="0">
              <a:latin typeface="Marker Felt Thin" charset="0"/>
              <a:ea typeface="Marker Felt Thin" charset="0"/>
              <a:cs typeface="Marker Felt Thin"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5566" y="1724554"/>
            <a:ext cx="8382000" cy="4714875"/>
          </a:xfrm>
          <a:prstGeom prst="rect">
            <a:avLst/>
          </a:prstGeom>
        </p:spPr>
      </p:pic>
      <p:sp>
        <p:nvSpPr>
          <p:cNvPr id="6" name="Chevron 5">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hevron 6">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089487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4000" b="1" dirty="0" smtClean="0">
                <a:latin typeface="Marker Felt Wide" charset="0"/>
                <a:ea typeface="Marker Felt Wide" charset="0"/>
                <a:cs typeface="Marker Felt Wide" charset="0"/>
              </a:rPr>
              <a:t>Animation</a:t>
            </a:r>
            <a:endParaRPr lang="en-US" sz="4000" b="1" dirty="0">
              <a:latin typeface="Marker Felt Wide" charset="0"/>
              <a:ea typeface="Marker Felt Wide" charset="0"/>
              <a:cs typeface="Marker Felt Wide" charset="0"/>
            </a:endParaRPr>
          </a:p>
        </p:txBody>
      </p:sp>
      <p:sp>
        <p:nvSpPr>
          <p:cNvPr id="5" name="Content Placeholder 4"/>
          <p:cNvSpPr>
            <a:spLocks noGrp="1"/>
          </p:cNvSpPr>
          <p:nvPr>
            <p:ph idx="1"/>
          </p:nvPr>
        </p:nvSpPr>
        <p:spPr>
          <a:xfrm>
            <a:off x="838201" y="1690688"/>
            <a:ext cx="4343400" cy="5167312"/>
          </a:xfrm>
        </p:spPr>
        <p:txBody>
          <a:bodyPr/>
          <a:lstStyle/>
          <a:p>
            <a:pPr marL="0" indent="0">
              <a:lnSpc>
                <a:spcPct val="100000"/>
              </a:lnSpc>
              <a:buNone/>
            </a:pPr>
            <a:r>
              <a:rPr lang="en-US" sz="2200" dirty="0">
                <a:latin typeface="Marker Felt Thin" charset="0"/>
                <a:ea typeface="Marker Felt Thin" charset="0"/>
                <a:cs typeface="Marker Felt Thin" charset="0"/>
              </a:rPr>
              <a:t>For a computer interface, animation can show that the system is loading or ready for input. It can provide a visual cue between screen changes. It can provide a hint by casting a glow on a navigation element</a:t>
            </a:r>
            <a:r>
              <a:rPr lang="en-US" sz="2200" dirty="0" smtClean="0">
                <a:latin typeface="Marker Felt Thin" charset="0"/>
                <a:ea typeface="Marker Felt Thin" charset="0"/>
                <a:cs typeface="Marker Felt Thin" charset="0"/>
              </a:rPr>
              <a:t>.</a:t>
            </a:r>
          </a:p>
          <a:p>
            <a:pPr marL="0" indent="0">
              <a:lnSpc>
                <a:spcPct val="100000"/>
              </a:lnSpc>
              <a:buNone/>
            </a:pPr>
            <a:endParaRPr lang="en-US" sz="2200" dirty="0">
              <a:latin typeface="Marker Felt Thin" charset="0"/>
              <a:ea typeface="Marker Felt Thin" charset="0"/>
              <a:cs typeface="Marker Felt Thin" charset="0"/>
            </a:endParaRPr>
          </a:p>
          <a:p>
            <a:pPr marL="0" indent="0">
              <a:lnSpc>
                <a:spcPct val="100000"/>
              </a:lnSpc>
              <a:buNone/>
            </a:pPr>
            <a:r>
              <a:rPr lang="en-US" sz="2200" dirty="0">
                <a:latin typeface="Marker Felt Thin" charset="0"/>
                <a:ea typeface="Marker Felt Thin" charset="0"/>
                <a:cs typeface="Marker Felt Thin" charset="0"/>
              </a:rPr>
              <a:t>The key with animation is to exercise restraint. </a:t>
            </a:r>
            <a:r>
              <a:rPr lang="en-US" sz="2200" dirty="0" smtClean="0">
                <a:latin typeface="Marker Felt Thin" charset="0"/>
                <a:ea typeface="Marker Felt Thin" charset="0"/>
                <a:cs typeface="Marker Felt Thin" charset="0"/>
              </a:rPr>
              <a:t>Simple </a:t>
            </a:r>
            <a:r>
              <a:rPr lang="en-US" sz="2200" dirty="0">
                <a:latin typeface="Marker Felt Thin" charset="0"/>
                <a:ea typeface="Marker Felt Thin" charset="0"/>
                <a:cs typeface="Marker Felt Thin" charset="0"/>
              </a:rPr>
              <a:t>is almost always better than </a:t>
            </a:r>
            <a:r>
              <a:rPr lang="en-US" sz="2200" dirty="0" smtClean="0">
                <a:latin typeface="Marker Felt Thin" charset="0"/>
                <a:ea typeface="Marker Felt Thin" charset="0"/>
                <a:cs typeface="Marker Felt Thin" charset="0"/>
              </a:rPr>
              <a:t>flashy</a:t>
            </a:r>
            <a:r>
              <a:rPr lang="en-US" dirty="0" smtClean="0">
                <a:latin typeface="Marker Felt Thin" charset="0"/>
                <a:ea typeface="Marker Felt Thin" charset="0"/>
                <a:cs typeface="Marker Felt Thin" charset="0"/>
              </a:rPr>
              <a:t>.</a:t>
            </a:r>
            <a:endParaRPr lang="en-US" dirty="0">
              <a:latin typeface="Marker Felt Thin" charset="0"/>
              <a:ea typeface="Marker Felt Thin" charset="0"/>
              <a:cs typeface="Marker Felt Thin" charset="0"/>
            </a:endParaRPr>
          </a:p>
        </p:txBody>
      </p:sp>
      <p:pic>
        <p:nvPicPr>
          <p:cNvPr id="2" name="Picture 1"/>
          <p:cNvPicPr>
            <a:picLocks noChangeAspect="1"/>
          </p:cNvPicPr>
          <p:nvPr/>
        </p:nvPicPr>
        <p:blipFill>
          <a:blip r:embed="rId3"/>
          <a:stretch>
            <a:fillRect/>
          </a:stretch>
        </p:blipFill>
        <p:spPr>
          <a:xfrm>
            <a:off x="5641009" y="2055813"/>
            <a:ext cx="4150135" cy="3101445"/>
          </a:xfrm>
          <a:prstGeom prst="rect">
            <a:avLst/>
          </a:prstGeom>
          <a:ln w="25400">
            <a:solidFill>
              <a:schemeClr val="tx2"/>
            </a:solidFill>
          </a:ln>
        </p:spPr>
      </p:pic>
      <p:sp>
        <p:nvSpPr>
          <p:cNvPr id="6" name="Chevron 5">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hevron 6">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8520957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4000" b="1" dirty="0" smtClean="0">
                <a:latin typeface="Marker Felt Wide" charset="0"/>
                <a:ea typeface="Marker Felt Wide" charset="0"/>
                <a:cs typeface="Marker Felt Wide" charset="0"/>
              </a:rPr>
              <a:t>Animation</a:t>
            </a:r>
            <a:endParaRPr lang="en-US" sz="4000" b="1" dirty="0">
              <a:latin typeface="Marker Felt Wide" charset="0"/>
              <a:ea typeface="Marker Felt Wide" charset="0"/>
              <a:cs typeface="Marker Felt Wide" charset="0"/>
            </a:endParaRPr>
          </a:p>
        </p:txBody>
      </p:sp>
      <p:pic>
        <p:nvPicPr>
          <p:cNvPr id="2"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946839" y="1690688"/>
            <a:ext cx="3555868" cy="3839527"/>
          </a:xfrm>
          <a:ln w="25400">
            <a:solidFill>
              <a:schemeClr val="tx2"/>
            </a:solidFill>
          </a:ln>
        </p:spPr>
      </p:pic>
      <p:sp>
        <p:nvSpPr>
          <p:cNvPr id="3" name="Rectangle 2"/>
          <p:cNvSpPr/>
          <p:nvPr/>
        </p:nvSpPr>
        <p:spPr>
          <a:xfrm>
            <a:off x="5042568" y="6457890"/>
            <a:ext cx="2106859" cy="400110"/>
          </a:xfrm>
          <a:prstGeom prst="rect">
            <a:avLst/>
          </a:prstGeom>
        </p:spPr>
        <p:txBody>
          <a:bodyPr wrap="none">
            <a:spAutoFit/>
          </a:bodyPr>
          <a:lstStyle/>
          <a:p>
            <a:pPr algn="ctr"/>
            <a:r>
              <a:rPr lang="en-US" sz="20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arker Felt Thin" charset="0"/>
                <a:ea typeface="Marker Felt Thin" charset="0"/>
                <a:cs typeface="Marker Felt Thin" charset="0"/>
                <a:hlinkClick r:id="rId4" action="ppaction://hlinksldjump"/>
              </a:rPr>
              <a:t>5 Building Blocks</a:t>
            </a:r>
            <a:endParaRPr lang="en-US" sz="20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arker Felt Thin" charset="0"/>
              <a:ea typeface="Marker Felt Thin" charset="0"/>
              <a:cs typeface="Marker Felt Thin" charset="0"/>
            </a:endParaRPr>
          </a:p>
        </p:txBody>
      </p:sp>
      <p:sp>
        <p:nvSpPr>
          <p:cNvPr id="6" name="Chevron 5">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hevron 6">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p:cNvSpPr/>
          <p:nvPr/>
        </p:nvSpPr>
        <p:spPr>
          <a:xfrm>
            <a:off x="1373677" y="1695451"/>
            <a:ext cx="4098436" cy="3816429"/>
          </a:xfrm>
          <a:prstGeom prst="rect">
            <a:avLst/>
          </a:prstGeom>
        </p:spPr>
        <p:txBody>
          <a:bodyPr wrap="square">
            <a:spAutoFit/>
          </a:bodyPr>
          <a:lstStyle/>
          <a:p>
            <a:r>
              <a:rPr lang="en-US" sz="2200" dirty="0" smtClean="0">
                <a:latin typeface="Marker Felt Thin" charset="0"/>
                <a:ea typeface="Marker Felt Thin" charset="0"/>
                <a:cs typeface="Marker Felt Thin" charset="0"/>
              </a:rPr>
              <a:t>When it comes to rendered animation, it is possible thanks to a biological phenomenon known as </a:t>
            </a:r>
          </a:p>
          <a:p>
            <a:r>
              <a:rPr lang="en-US" sz="2200" dirty="0" smtClean="0">
                <a:latin typeface="Marker Felt Thin" charset="0"/>
                <a:ea typeface="Marker Felt Thin" charset="0"/>
                <a:cs typeface="Marker Felt Thin" charset="0"/>
              </a:rPr>
              <a:t>”persistence of vision.” </a:t>
            </a:r>
          </a:p>
          <a:p>
            <a:endParaRPr lang="en-US" sz="2200" dirty="0" smtClean="0">
              <a:latin typeface="Marker Felt Thin" charset="0"/>
              <a:ea typeface="Marker Felt Thin" charset="0"/>
              <a:cs typeface="Marker Felt Thin" charset="0"/>
            </a:endParaRPr>
          </a:p>
          <a:p>
            <a:r>
              <a:rPr lang="en-US" sz="2200" dirty="0" smtClean="0">
                <a:latin typeface="Marker Felt Thin" charset="0"/>
                <a:ea typeface="Marker Felt Thin" charset="0"/>
                <a:cs typeface="Marker Felt Thin" charset="0"/>
              </a:rPr>
              <a:t>When a series of images are presented in a fast succession, our brains hold onto those images and fill in the gaps creating the illusion of motion. The images comes to life before our very own eyes.</a:t>
            </a:r>
            <a:endParaRPr lang="en-US" sz="2200" dirty="0">
              <a:latin typeface="Marker Felt Thin" charset="0"/>
              <a:ea typeface="Marker Felt Thin" charset="0"/>
              <a:cs typeface="Marker Felt Thin" charset="0"/>
            </a:endParaRPr>
          </a:p>
        </p:txBody>
      </p:sp>
    </p:spTree>
    <p:extLst>
      <p:ext uri="{BB962C8B-B14F-4D97-AF65-F5344CB8AC3E}">
        <p14:creationId xmlns:p14="http://schemas.microsoft.com/office/powerpoint/2010/main" val="29132431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owerpointhintergrund.com/uploads/children-kids-background-imag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pPr algn="ctr"/>
            <a:r>
              <a:rPr lang="en-US" sz="5400" b="1" dirty="0" smtClean="0">
                <a:latin typeface="Marker Felt Wide" charset="0"/>
                <a:ea typeface="Marker Felt Wide" charset="0"/>
                <a:cs typeface="Marker Felt Wide" charset="0"/>
              </a:rPr>
              <a:t>Video</a:t>
            </a:r>
            <a:endParaRPr lang="en-US" sz="5400" b="1" dirty="0">
              <a:latin typeface="Marker Felt Wide" charset="0"/>
              <a:ea typeface="Marker Felt Wide" charset="0"/>
              <a:cs typeface="Marker Felt Wide" charset="0"/>
            </a:endParaRPr>
          </a:p>
        </p:txBody>
      </p:sp>
      <p:sp>
        <p:nvSpPr>
          <p:cNvPr id="3" name="Content Placeholder 2"/>
          <p:cNvSpPr>
            <a:spLocks noGrp="1"/>
          </p:cNvSpPr>
          <p:nvPr>
            <p:ph idx="1"/>
          </p:nvPr>
        </p:nvSpPr>
        <p:spPr>
          <a:xfrm>
            <a:off x="2336799" y="1690688"/>
            <a:ext cx="4622801" cy="5167312"/>
          </a:xfrm>
        </p:spPr>
        <p:txBody>
          <a:bodyPr>
            <a:normAutofit/>
          </a:bodyPr>
          <a:lstStyle/>
          <a:p>
            <a:pPr marL="0" indent="0">
              <a:lnSpc>
                <a:spcPct val="100000"/>
              </a:lnSpc>
              <a:buNone/>
            </a:pPr>
            <a:r>
              <a:rPr lang="en-US" sz="2200" dirty="0" smtClean="0">
                <a:latin typeface="Marker Felt Thin" charset="0"/>
                <a:ea typeface="Marker Felt Thin" charset="0"/>
                <a:cs typeface="Marker Felt Thin" charset="0"/>
              </a:rPr>
              <a:t>Video production is a field that has exploded in recent years. </a:t>
            </a:r>
          </a:p>
          <a:p>
            <a:pPr marL="0" indent="0">
              <a:lnSpc>
                <a:spcPct val="100000"/>
              </a:lnSpc>
              <a:buNone/>
            </a:pPr>
            <a:r>
              <a:rPr lang="en-US" sz="2200" dirty="0" smtClean="0">
                <a:latin typeface="Marker Felt Thin" charset="0"/>
                <a:ea typeface="Marker Felt Thin" charset="0"/>
                <a:cs typeface="Marker Felt Thin" charset="0"/>
              </a:rPr>
              <a:t>Most computer systems come with a video camera built into the monitor’s frame and all modern smartphones include video recording capability. Having access to one has never been easier and more affordable, now anyone can direct and edit their own film.</a:t>
            </a:r>
          </a:p>
        </p:txBody>
      </p:sp>
      <p:pic>
        <p:nvPicPr>
          <p:cNvPr id="6" name="Picture 5"/>
          <p:cNvPicPr>
            <a:picLocks noChangeAspect="1"/>
          </p:cNvPicPr>
          <p:nvPr/>
        </p:nvPicPr>
        <p:blipFill>
          <a:blip r:embed="rId3"/>
          <a:stretch>
            <a:fillRect/>
          </a:stretch>
        </p:blipFill>
        <p:spPr>
          <a:xfrm>
            <a:off x="7315199" y="1690688"/>
            <a:ext cx="3877733" cy="4443170"/>
          </a:xfrm>
          <a:prstGeom prst="rect">
            <a:avLst/>
          </a:prstGeom>
          <a:ln w="28575">
            <a:solidFill>
              <a:schemeClr val="tx2"/>
            </a:solidFill>
          </a:ln>
        </p:spPr>
      </p:pic>
      <p:sp>
        <p:nvSpPr>
          <p:cNvPr id="7" name="Chevron 6">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hevron 7">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1738998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4000" b="1" dirty="0" smtClean="0">
                <a:latin typeface="Marker Felt Wide" charset="0"/>
                <a:ea typeface="Marker Felt Wide" charset="0"/>
                <a:cs typeface="Marker Felt Wide" charset="0"/>
              </a:rPr>
              <a:t>Video</a:t>
            </a:r>
            <a:endParaRPr lang="en-US" sz="4000" b="1" dirty="0">
              <a:latin typeface="Marker Felt Wide" charset="0"/>
              <a:ea typeface="Marker Felt Wide" charset="0"/>
              <a:cs typeface="Marker Felt Wide" charset="0"/>
            </a:endParaRPr>
          </a:p>
        </p:txBody>
      </p:sp>
      <p:sp>
        <p:nvSpPr>
          <p:cNvPr id="5" name="Content Placeholder 4"/>
          <p:cNvSpPr>
            <a:spLocks noGrp="1"/>
          </p:cNvSpPr>
          <p:nvPr>
            <p:ph idx="1"/>
          </p:nvPr>
        </p:nvSpPr>
        <p:spPr>
          <a:xfrm>
            <a:off x="838200" y="1825624"/>
            <a:ext cx="2823820" cy="5032375"/>
          </a:xfrm>
        </p:spPr>
        <p:txBody>
          <a:bodyPr>
            <a:normAutofit/>
          </a:bodyPr>
          <a:lstStyle/>
          <a:p>
            <a:pPr marL="0" indent="0">
              <a:lnSpc>
                <a:spcPct val="100000"/>
              </a:lnSpc>
              <a:buNone/>
            </a:pPr>
            <a:r>
              <a:rPr lang="en-US" sz="2200" dirty="0" smtClean="0">
                <a:latin typeface="Marker Felt Thin" charset="0"/>
                <a:ea typeface="Marker Felt Thin" charset="0"/>
                <a:cs typeface="Marker Felt Thin" charset="0"/>
              </a:rPr>
              <a:t>Popular </a:t>
            </a:r>
            <a:r>
              <a:rPr lang="en-US" sz="2200" dirty="0">
                <a:latin typeface="Marker Felt Thin" charset="0"/>
                <a:ea typeface="Marker Felt Thin" charset="0"/>
                <a:cs typeface="Marker Felt Thin" charset="0"/>
              </a:rPr>
              <a:t>websites like YouTube and Vimeo have unified the video distribution process, allowing amateur video producers to share their efforts with the world</a:t>
            </a:r>
            <a:r>
              <a:rPr lang="en-US" sz="2200" dirty="0" smtClean="0">
                <a:latin typeface="Marker Felt Thin" charset="0"/>
                <a:ea typeface="Marker Felt Thin" charset="0"/>
                <a:cs typeface="Marker Felt Thin" charset="0"/>
              </a:rPr>
              <a:t>. Now anyone's video could become s source of inspiration or the next viral hit.</a:t>
            </a:r>
            <a:endParaRPr lang="en-US" sz="2200" dirty="0">
              <a:latin typeface="Marker Felt Thin" charset="0"/>
              <a:ea typeface="Marker Felt Thin" charset="0"/>
              <a:cs typeface="Marker Felt Thin" charset="0"/>
            </a:endParaRPr>
          </a:p>
        </p:txBody>
      </p:sp>
      <p:pic>
        <p:nvPicPr>
          <p:cNvPr id="3" name="popeye.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06670" y="1825624"/>
            <a:ext cx="6794171" cy="3821721"/>
          </a:xfrm>
          <a:prstGeom prst="rect">
            <a:avLst/>
          </a:prstGeom>
          <a:ln w="25400">
            <a:solidFill>
              <a:schemeClr val="accent1"/>
            </a:solidFill>
          </a:ln>
        </p:spPr>
      </p:pic>
      <p:sp>
        <p:nvSpPr>
          <p:cNvPr id="6" name="Chevron 5">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hevron 6">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8686179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5400" b="1" dirty="0" smtClean="0">
                <a:latin typeface="Marker Felt Wide" charset="0"/>
                <a:ea typeface="Marker Felt Wide" charset="0"/>
                <a:cs typeface="Marker Felt Wide" charset="0"/>
              </a:rPr>
              <a:t>What is Multimedia?</a:t>
            </a:r>
            <a:endParaRPr lang="en-US" sz="5400" b="1" dirty="0">
              <a:latin typeface="Marker Felt Wide" charset="0"/>
              <a:ea typeface="Marker Felt Wide" charset="0"/>
              <a:cs typeface="Marker Felt Wide" charset="0"/>
            </a:endParaRPr>
          </a:p>
        </p:txBody>
      </p:sp>
      <p:sp>
        <p:nvSpPr>
          <p:cNvPr id="5" name="Content Placeholder 4"/>
          <p:cNvSpPr>
            <a:spLocks noGrp="1"/>
          </p:cNvSpPr>
          <p:nvPr>
            <p:ph idx="1"/>
          </p:nvPr>
        </p:nvSpPr>
        <p:spPr>
          <a:xfrm>
            <a:off x="838200" y="1690688"/>
            <a:ext cx="9728200" cy="4351338"/>
          </a:xfrm>
        </p:spPr>
        <p:txBody>
          <a:bodyPr>
            <a:normAutofit/>
          </a:bodyPr>
          <a:lstStyle/>
          <a:p>
            <a:pPr marL="0" indent="0">
              <a:lnSpc>
                <a:spcPct val="100000"/>
              </a:lnSpc>
              <a:buNone/>
            </a:pPr>
            <a:r>
              <a:rPr lang="en-US" sz="2200" dirty="0">
                <a:latin typeface="Marker Felt Thin" charset="0"/>
                <a:ea typeface="Marker Felt Thin" charset="0"/>
                <a:cs typeface="Marker Felt Thin" charset="0"/>
              </a:rPr>
              <a:t>M</a:t>
            </a:r>
            <a:r>
              <a:rPr lang="en-US" sz="2200" dirty="0" smtClean="0">
                <a:latin typeface="Marker Felt Thin" charset="0"/>
                <a:ea typeface="Marker Felt Thin" charset="0"/>
                <a:cs typeface="Marker Felt Thin" charset="0"/>
              </a:rPr>
              <a:t>ultimedia is content that uses more than one medium of expression and communication. The </a:t>
            </a:r>
            <a:r>
              <a:rPr lang="en-US" sz="2200" dirty="0">
                <a:latin typeface="Marker Felt Thin" charset="0"/>
                <a:ea typeface="Marker Felt Thin" charset="0"/>
                <a:cs typeface="Marker Felt Thin" charset="0"/>
              </a:rPr>
              <a:t>basic elements are </a:t>
            </a:r>
            <a:r>
              <a:rPr lang="en-US" sz="2200" dirty="0" smtClean="0">
                <a:latin typeface="Marker Felt Thin" charset="0"/>
                <a:ea typeface="Marker Felt Thin" charset="0"/>
                <a:cs typeface="Marker Felt Thin" charset="0"/>
              </a:rPr>
              <a:t>text</a:t>
            </a:r>
            <a:r>
              <a:rPr lang="en-US" sz="2200" dirty="0">
                <a:latin typeface="Marker Felt Thin" charset="0"/>
                <a:ea typeface="Marker Felt Thin" charset="0"/>
                <a:cs typeface="Marker Felt Thin" charset="0"/>
              </a:rPr>
              <a:t>, image, sound, animation, and video. </a:t>
            </a:r>
            <a:endParaRPr lang="en-US" sz="2200" dirty="0" smtClean="0">
              <a:latin typeface="Marker Felt Thin" charset="0"/>
              <a:ea typeface="Marker Felt Thin" charset="0"/>
              <a:cs typeface="Marker Felt Thin" charset="0"/>
            </a:endParaRPr>
          </a:p>
          <a:p>
            <a:pPr marL="0" indent="0">
              <a:lnSpc>
                <a:spcPct val="100000"/>
              </a:lnSpc>
              <a:buNone/>
            </a:pPr>
            <a:endParaRPr lang="en-US" sz="2200" dirty="0" smtClean="0">
              <a:latin typeface="Marker Felt Thin" charset="0"/>
              <a:ea typeface="Marker Felt Thin" charset="0"/>
              <a:cs typeface="Marker Felt Thin" charset="0"/>
            </a:endParaRPr>
          </a:p>
          <a:p>
            <a:pPr marL="0" indent="0">
              <a:lnSpc>
                <a:spcPct val="100000"/>
              </a:lnSpc>
              <a:buNone/>
            </a:pPr>
            <a:r>
              <a:rPr lang="en-US" sz="2200" dirty="0" smtClean="0">
                <a:latin typeface="Marker Felt Thin" charset="0"/>
                <a:ea typeface="Marker Felt Thin" charset="0"/>
                <a:cs typeface="Marker Felt Thin" charset="0"/>
              </a:rPr>
              <a:t>Each </a:t>
            </a:r>
            <a:r>
              <a:rPr lang="en-US" sz="2200" dirty="0">
                <a:latin typeface="Marker Felt Thin" charset="0"/>
                <a:ea typeface="Marker Felt Thin" charset="0"/>
                <a:cs typeface="Marker Felt Thin" charset="0"/>
              </a:rPr>
              <a:t>of </a:t>
            </a:r>
            <a:r>
              <a:rPr lang="en-US" sz="2200" dirty="0" smtClean="0">
                <a:latin typeface="Marker Felt Thin" charset="0"/>
                <a:ea typeface="Marker Felt Thin" charset="0"/>
                <a:cs typeface="Marker Felt Thin" charset="0"/>
              </a:rPr>
              <a:t>these elements </a:t>
            </a:r>
            <a:r>
              <a:rPr lang="en-US" sz="2200" dirty="0">
                <a:latin typeface="Marker Felt Thin" charset="0"/>
                <a:ea typeface="Marker Felt Thin" charset="0"/>
                <a:cs typeface="Marker Felt Thin" charset="0"/>
              </a:rPr>
              <a:t>brings something </a:t>
            </a:r>
            <a:r>
              <a:rPr lang="en-US" sz="2200" dirty="0" smtClean="0">
                <a:latin typeface="Marker Felt Thin" charset="0"/>
                <a:ea typeface="Marker Felt Thin" charset="0"/>
                <a:cs typeface="Marker Felt Thin" charset="0"/>
              </a:rPr>
              <a:t>creative </a:t>
            </a:r>
            <a:r>
              <a:rPr lang="en-US" sz="2200" dirty="0">
                <a:latin typeface="Marker Felt Thin" charset="0"/>
                <a:ea typeface="Marker Felt Thin" charset="0"/>
                <a:cs typeface="Marker Felt Thin" charset="0"/>
              </a:rPr>
              <a:t>to your project. </a:t>
            </a:r>
            <a:r>
              <a:rPr lang="en-US" sz="2200" dirty="0" smtClean="0">
                <a:latin typeface="Marker Felt Thin" charset="0"/>
                <a:ea typeface="Marker Felt Thin" charset="0"/>
                <a:cs typeface="Marker Felt Thin" charset="0"/>
              </a:rPr>
              <a:t>You will discover both </a:t>
            </a:r>
            <a:r>
              <a:rPr lang="en-US" sz="2200" dirty="0">
                <a:latin typeface="Marker Felt Thin" charset="0"/>
                <a:ea typeface="Marker Felt Thin" charset="0"/>
                <a:cs typeface="Marker Felt Thin" charset="0"/>
              </a:rPr>
              <a:t>the emotional impact </a:t>
            </a:r>
            <a:r>
              <a:rPr lang="en-US" sz="2200" dirty="0" smtClean="0">
                <a:latin typeface="Marker Felt Thin" charset="0"/>
                <a:ea typeface="Marker Felt Thin" charset="0"/>
                <a:cs typeface="Marker Felt Thin" charset="0"/>
              </a:rPr>
              <a:t>from each element </a:t>
            </a:r>
            <a:r>
              <a:rPr lang="en-US" sz="2200" dirty="0">
                <a:latin typeface="Marker Felt Thin" charset="0"/>
                <a:ea typeface="Marker Felt Thin" charset="0"/>
                <a:cs typeface="Marker Felt Thin" charset="0"/>
              </a:rPr>
              <a:t>and the </a:t>
            </a:r>
            <a:r>
              <a:rPr lang="en-US" sz="2200" dirty="0" smtClean="0">
                <a:latin typeface="Marker Felt Thin" charset="0"/>
                <a:ea typeface="Marker Felt Thin" charset="0"/>
                <a:cs typeface="Marker Felt Thin" charset="0"/>
              </a:rPr>
              <a:t>challenges </a:t>
            </a:r>
            <a:r>
              <a:rPr lang="en-US" sz="2200" dirty="0">
                <a:latin typeface="Marker Felt Thin" charset="0"/>
                <a:ea typeface="Marker Felt Thin" charset="0"/>
                <a:cs typeface="Marker Felt Thin" charset="0"/>
              </a:rPr>
              <a:t>they present</a:t>
            </a:r>
            <a:r>
              <a:rPr lang="en-US" sz="2200" dirty="0" smtClean="0">
                <a:latin typeface="Marker Felt Thin" charset="0"/>
                <a:ea typeface="Marker Felt Thin" charset="0"/>
                <a:cs typeface="Marker Felt Thin" charset="0"/>
              </a:rPr>
              <a:t>.</a:t>
            </a:r>
          </a:p>
          <a:p>
            <a:pPr marL="0" indent="0">
              <a:lnSpc>
                <a:spcPct val="100000"/>
              </a:lnSpc>
              <a:buNone/>
            </a:pPr>
            <a:endParaRPr lang="en-US" sz="2200" dirty="0">
              <a:latin typeface="Marker Felt Thin" charset="0"/>
              <a:ea typeface="Marker Felt Thin" charset="0"/>
              <a:cs typeface="Marker Felt Thin" charset="0"/>
            </a:endParaRPr>
          </a:p>
          <a:p>
            <a:pPr marL="0" indent="0">
              <a:lnSpc>
                <a:spcPct val="100000"/>
              </a:lnSpc>
              <a:buNone/>
            </a:pPr>
            <a:r>
              <a:rPr lang="en-US" sz="2200" dirty="0" smtClean="0">
                <a:latin typeface="Marker Felt Thin" charset="0"/>
                <a:ea typeface="Marker Felt Thin" charset="0"/>
                <a:cs typeface="Marker Felt Thin" charset="0"/>
              </a:rPr>
              <a:t>When creating multimedia, it </a:t>
            </a:r>
            <a:r>
              <a:rPr lang="en-US" sz="2200" dirty="0">
                <a:latin typeface="Marker Felt Thin" charset="0"/>
                <a:ea typeface="Marker Felt Thin" charset="0"/>
                <a:cs typeface="Marker Felt Thin" charset="0"/>
              </a:rPr>
              <a:t>is important to </a:t>
            </a:r>
            <a:r>
              <a:rPr lang="en-US" sz="2200" dirty="0" smtClean="0">
                <a:latin typeface="Marker Felt Thin" charset="0"/>
                <a:ea typeface="Marker Felt Thin" charset="0"/>
                <a:cs typeface="Marker Felt Thin" charset="0"/>
              </a:rPr>
              <a:t>use </a:t>
            </a:r>
            <a:r>
              <a:rPr lang="en-US" sz="2200" dirty="0">
                <a:latin typeface="Marker Felt Thin" charset="0"/>
                <a:ea typeface="Marker Felt Thin" charset="0"/>
                <a:cs typeface="Marker Felt Thin" charset="0"/>
              </a:rPr>
              <a:t>these different elements skillfully to create</a:t>
            </a:r>
            <a:r>
              <a:rPr lang="en-US" sz="2200" dirty="0" smtClean="0">
                <a:latin typeface="Marker Felt Thin" charset="0"/>
                <a:ea typeface="Marker Felt Thin" charset="0"/>
                <a:cs typeface="Marker Felt Thin" charset="0"/>
              </a:rPr>
              <a:t> projects that stand out. As the creator, you are in control of all the sights and sounds to give the viewer the very best experience possible. It may be difficult, but very rewarding.</a:t>
            </a:r>
            <a:endParaRPr lang="en-US" sz="2200" dirty="0">
              <a:latin typeface="Marker Felt Thin" charset="0"/>
              <a:ea typeface="Marker Felt Thin" charset="0"/>
              <a:cs typeface="Marker Felt Thin" charset="0"/>
            </a:endParaRPr>
          </a:p>
        </p:txBody>
      </p:sp>
      <p:sp>
        <p:nvSpPr>
          <p:cNvPr id="6" name="Chevron 5">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hevron 7">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393255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4000" b="1" dirty="0" smtClean="0">
                <a:latin typeface="Marker Felt Wide" charset="0"/>
                <a:ea typeface="Marker Felt Wide" charset="0"/>
                <a:cs typeface="Marker Felt Wide" charset="0"/>
              </a:rPr>
              <a:t>Video Editing</a:t>
            </a:r>
            <a:endParaRPr lang="en-US" sz="4000" b="1" dirty="0">
              <a:latin typeface="Marker Felt Wide" charset="0"/>
              <a:ea typeface="Marker Felt Wide" charset="0"/>
              <a:cs typeface="Marker Felt Wide" charset="0"/>
            </a:endParaRPr>
          </a:p>
        </p:txBody>
      </p:sp>
      <p:sp>
        <p:nvSpPr>
          <p:cNvPr id="5" name="Content Placeholder 4"/>
          <p:cNvSpPr>
            <a:spLocks noGrp="1"/>
          </p:cNvSpPr>
          <p:nvPr>
            <p:ph idx="1"/>
          </p:nvPr>
        </p:nvSpPr>
        <p:spPr>
          <a:xfrm>
            <a:off x="831011" y="1640959"/>
            <a:ext cx="5237329" cy="5032375"/>
          </a:xfrm>
        </p:spPr>
        <p:txBody>
          <a:bodyPr>
            <a:noAutofit/>
          </a:bodyPr>
          <a:lstStyle/>
          <a:p>
            <a:pPr marL="0" indent="0">
              <a:lnSpc>
                <a:spcPct val="100000"/>
              </a:lnSpc>
              <a:buNone/>
            </a:pPr>
            <a:r>
              <a:rPr lang="en-US" sz="2200" dirty="0">
                <a:latin typeface="Marker Felt Thin" charset="0"/>
                <a:ea typeface="Marker Felt Thin" charset="0"/>
                <a:cs typeface="Marker Felt Thin" charset="0"/>
              </a:rPr>
              <a:t>The technical challenge with video is the </a:t>
            </a:r>
            <a:r>
              <a:rPr lang="en-US" sz="2200" dirty="0" smtClean="0">
                <a:latin typeface="Marker Felt Thin" charset="0"/>
                <a:ea typeface="Marker Felt Thin" charset="0"/>
                <a:cs typeface="Marker Felt Thin" charset="0"/>
              </a:rPr>
              <a:t>huge </a:t>
            </a:r>
            <a:r>
              <a:rPr lang="en-US" sz="2200" dirty="0">
                <a:latin typeface="Marker Felt Thin" charset="0"/>
                <a:ea typeface="Marker Felt Thin" charset="0"/>
                <a:cs typeface="Marker Felt Thin" charset="0"/>
              </a:rPr>
              <a:t>amount of data that is necessary to </a:t>
            </a:r>
            <a:r>
              <a:rPr lang="en-US" sz="2200" dirty="0" smtClean="0">
                <a:latin typeface="Marker Felt Thin" charset="0"/>
                <a:ea typeface="Marker Felt Thin" charset="0"/>
                <a:cs typeface="Marker Felt Thin" charset="0"/>
              </a:rPr>
              <a:t>make </a:t>
            </a:r>
            <a:r>
              <a:rPr lang="en-US" sz="2200" dirty="0">
                <a:latin typeface="Marker Felt Thin" charset="0"/>
                <a:ea typeface="Marker Felt Thin" charset="0"/>
                <a:cs typeface="Marker Felt Thin" charset="0"/>
              </a:rPr>
              <a:t>video </a:t>
            </a:r>
            <a:r>
              <a:rPr lang="en-US" sz="2200" dirty="0" smtClean="0">
                <a:latin typeface="Marker Felt Thin" charset="0"/>
                <a:ea typeface="Marker Felt Thin" charset="0"/>
                <a:cs typeface="Marker Felt Thin" charset="0"/>
              </a:rPr>
              <a:t>play smoothly</a:t>
            </a:r>
            <a:r>
              <a:rPr lang="en-US" sz="2200" dirty="0">
                <a:latin typeface="Marker Felt Thin" charset="0"/>
                <a:ea typeface="Marker Felt Thin" charset="0"/>
                <a:cs typeface="Marker Felt Thin" charset="0"/>
              </a:rPr>
              <a:t>. The </a:t>
            </a:r>
            <a:r>
              <a:rPr lang="en-US" sz="2200" dirty="0" smtClean="0">
                <a:latin typeface="Marker Felt Thin" charset="0"/>
                <a:ea typeface="Marker Felt Thin" charset="0"/>
                <a:cs typeface="Marker Felt Thin" charset="0"/>
              </a:rPr>
              <a:t>goal </a:t>
            </a:r>
            <a:r>
              <a:rPr lang="en-US" sz="2200" dirty="0">
                <a:latin typeface="Marker Felt Thin" charset="0"/>
                <a:ea typeface="Marker Felt Thin" charset="0"/>
                <a:cs typeface="Marker Felt Thin" charset="0"/>
              </a:rPr>
              <a:t>of the technical multimedia producer is to maintain the </a:t>
            </a:r>
            <a:r>
              <a:rPr lang="en-US" sz="2200" dirty="0" smtClean="0">
                <a:latin typeface="Marker Felt Thin" charset="0"/>
                <a:ea typeface="Marker Felt Thin" charset="0"/>
                <a:cs typeface="Marker Felt Thin" charset="0"/>
              </a:rPr>
              <a:t>highest video quality </a:t>
            </a:r>
            <a:r>
              <a:rPr lang="en-US" sz="2200" dirty="0">
                <a:latin typeface="Marker Felt Thin" charset="0"/>
                <a:ea typeface="Marker Felt Thin" charset="0"/>
                <a:cs typeface="Marker Felt Thin" charset="0"/>
              </a:rPr>
              <a:t>with the lowest data rate possible for the delivery system.</a:t>
            </a:r>
          </a:p>
          <a:p>
            <a:pPr marL="0" indent="0">
              <a:lnSpc>
                <a:spcPct val="100000"/>
              </a:lnSpc>
              <a:buNone/>
            </a:pPr>
            <a:r>
              <a:rPr lang="en-US" sz="2200" dirty="0">
                <a:latin typeface="Marker Felt Thin" charset="0"/>
                <a:ea typeface="Marker Felt Thin" charset="0"/>
                <a:cs typeface="Marker Felt Thin" charset="0"/>
              </a:rPr>
              <a:t>To accomplish this it is necessary to </a:t>
            </a:r>
            <a:r>
              <a:rPr lang="en-US" sz="2200" dirty="0" smtClean="0">
                <a:latin typeface="Marker Felt Thin" charset="0"/>
                <a:ea typeface="Marker Felt Thin" charset="0"/>
                <a:cs typeface="Marker Felt Thin" charset="0"/>
              </a:rPr>
              <a:t>create </a:t>
            </a:r>
            <a:r>
              <a:rPr lang="en-US" sz="2200" dirty="0">
                <a:latin typeface="Marker Felt Thin" charset="0"/>
                <a:ea typeface="Marker Felt Thin" charset="0"/>
                <a:cs typeface="Marker Felt Thin" charset="0"/>
              </a:rPr>
              <a:t>the video in different compressed formats and to test which </a:t>
            </a:r>
            <a:r>
              <a:rPr lang="en-US" sz="2200" dirty="0" smtClean="0">
                <a:latin typeface="Marker Felt Thin" charset="0"/>
                <a:ea typeface="Marker Felt Thin" charset="0"/>
                <a:cs typeface="Marker Felt Thin" charset="0"/>
              </a:rPr>
              <a:t>performs the best while </a:t>
            </a:r>
            <a:r>
              <a:rPr lang="en-US" sz="2200" dirty="0">
                <a:latin typeface="Marker Felt Thin" charset="0"/>
                <a:ea typeface="Marker Felt Thin" charset="0"/>
                <a:cs typeface="Marker Felt Thin" charset="0"/>
              </a:rPr>
              <a:t>maintaining a smooth framerate</a:t>
            </a:r>
            <a:r>
              <a:rPr lang="en-US" sz="2200" dirty="0" smtClean="0">
                <a:latin typeface="Marker Felt Thin" charset="0"/>
                <a:ea typeface="Marker Felt Thin" charset="0"/>
                <a:cs typeface="Marker Felt Thin" charset="0"/>
              </a:rPr>
              <a:t>.</a:t>
            </a:r>
          </a:p>
          <a:p>
            <a:pPr marL="0" indent="0">
              <a:lnSpc>
                <a:spcPct val="100000"/>
              </a:lnSpc>
              <a:buNone/>
            </a:pPr>
            <a:r>
              <a:rPr lang="en-US" sz="2200" dirty="0" smtClean="0">
                <a:latin typeface="Marker Felt Thin" charset="0"/>
                <a:ea typeface="Marker Felt Thin" charset="0"/>
                <a:cs typeface="Marker Felt Thin" charset="0"/>
              </a:rPr>
              <a:t>For editing, there are professional programs like Adobe Premiere and Final Cut, or amateur ones like iMovie.</a:t>
            </a:r>
            <a:endParaRPr lang="en-US" sz="2200" dirty="0">
              <a:latin typeface="Marker Felt Thin" charset="0"/>
              <a:ea typeface="Marker Felt Thin" charset="0"/>
              <a:cs typeface="Marker Felt Thin" charset="0"/>
            </a:endParaRPr>
          </a:p>
        </p:txBody>
      </p:sp>
      <p:pic>
        <p:nvPicPr>
          <p:cNvPr id="3" name="Picture 2"/>
          <p:cNvPicPr>
            <a:picLocks noChangeAspect="1"/>
          </p:cNvPicPr>
          <p:nvPr/>
        </p:nvPicPr>
        <p:blipFill rotWithShape="1">
          <a:blip r:embed="rId3"/>
          <a:srcRect l="2186" t="2682" r="5184" b="4374"/>
          <a:stretch/>
        </p:blipFill>
        <p:spPr>
          <a:xfrm>
            <a:off x="6220178" y="1690688"/>
            <a:ext cx="4670777" cy="4313297"/>
          </a:xfrm>
          <a:prstGeom prst="rect">
            <a:avLst/>
          </a:prstGeom>
          <a:noFill/>
          <a:ln w="25400">
            <a:solidFill>
              <a:schemeClr val="tx2"/>
            </a:solidFill>
          </a:ln>
        </p:spPr>
      </p:pic>
      <p:sp>
        <p:nvSpPr>
          <p:cNvPr id="6" name="Rectangle 5"/>
          <p:cNvSpPr/>
          <p:nvPr/>
        </p:nvSpPr>
        <p:spPr>
          <a:xfrm>
            <a:off x="5014910" y="6457890"/>
            <a:ext cx="2106859" cy="400110"/>
          </a:xfrm>
          <a:prstGeom prst="rect">
            <a:avLst/>
          </a:prstGeom>
        </p:spPr>
        <p:txBody>
          <a:bodyPr wrap="none">
            <a:spAutoFit/>
          </a:bodyPr>
          <a:lstStyle/>
          <a:p>
            <a:pPr algn="ctr"/>
            <a:r>
              <a:rPr lang="en-US" sz="20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arker Felt Thin" charset="0"/>
                <a:ea typeface="Marker Felt Thin" charset="0"/>
                <a:cs typeface="Marker Felt Thin" charset="0"/>
                <a:hlinkClick r:id="rId4" action="ppaction://hlinksldjump"/>
              </a:rPr>
              <a:t>5 Building Blocks</a:t>
            </a:r>
            <a:endParaRPr lang="en-US" sz="20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arker Felt Thin" charset="0"/>
              <a:ea typeface="Marker Felt Thin" charset="0"/>
              <a:cs typeface="Marker Felt Thin" charset="0"/>
            </a:endParaRPr>
          </a:p>
        </p:txBody>
      </p:sp>
      <p:sp>
        <p:nvSpPr>
          <p:cNvPr id="7" name="Chevron 6">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hevron 7">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9977910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owerpointhintergrund.com/uploads/children-kids-background-imag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pPr algn="ctr"/>
            <a:r>
              <a:rPr lang="en-US" sz="5400" b="1" dirty="0" smtClean="0">
                <a:latin typeface="Marker Felt Wide" charset="0"/>
                <a:ea typeface="Marker Felt Wide" charset="0"/>
                <a:cs typeface="Marker Felt Wide" charset="0"/>
              </a:rPr>
              <a:t>Copyright</a:t>
            </a:r>
            <a:endParaRPr lang="en-US" sz="5400" b="1" dirty="0">
              <a:latin typeface="Marker Felt Wide" charset="0"/>
              <a:ea typeface="Marker Felt Wide" charset="0"/>
              <a:cs typeface="Marker Felt Wide"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18950730">
            <a:off x="7499922" y="2224254"/>
            <a:ext cx="4761948" cy="3007964"/>
          </a:xfrm>
        </p:spPr>
      </p:pic>
      <p:sp>
        <p:nvSpPr>
          <p:cNvPr id="6" name="Rectangle 5"/>
          <p:cNvSpPr/>
          <p:nvPr/>
        </p:nvSpPr>
        <p:spPr>
          <a:xfrm>
            <a:off x="2279204" y="1690686"/>
            <a:ext cx="5686236" cy="4832092"/>
          </a:xfrm>
          <a:prstGeom prst="rect">
            <a:avLst/>
          </a:prstGeom>
        </p:spPr>
        <p:txBody>
          <a:bodyPr wrap="square">
            <a:spAutoFit/>
          </a:bodyPr>
          <a:lstStyle/>
          <a:p>
            <a:r>
              <a:rPr lang="en-US" sz="2200" dirty="0" smtClean="0">
                <a:latin typeface="Marker Felt Thin" charset="0"/>
                <a:ea typeface="Marker Felt Thin" charset="0"/>
                <a:cs typeface="Marker Felt Thin" charset="0"/>
              </a:rPr>
              <a:t>Copyright is a legal term that enables the creator of an original work to use and distribute their work, and stops the rest of the public from doing the same. This stops strangers from making money off your work, or simply stealing it.</a:t>
            </a:r>
          </a:p>
          <a:p>
            <a:endParaRPr lang="en-US" sz="2200" dirty="0" smtClean="0">
              <a:latin typeface="Marker Felt Thin" charset="0"/>
              <a:ea typeface="Marker Felt Thin" charset="0"/>
              <a:cs typeface="Marker Felt Thin" charset="0"/>
            </a:endParaRPr>
          </a:p>
          <a:p>
            <a:r>
              <a:rPr lang="en-US" sz="2200" dirty="0" smtClean="0">
                <a:latin typeface="Marker Felt Thin" charset="0"/>
                <a:ea typeface="Marker Felt Thin" charset="0"/>
                <a:cs typeface="Marker Felt Thin" charset="0"/>
              </a:rPr>
              <a:t>There are limitations on what can and can not be copyrighted, as well as a duration. Each country is different. So be careful</a:t>
            </a:r>
            <a:r>
              <a:rPr lang="en-US" sz="2200" dirty="0">
                <a:latin typeface="Marker Felt Thin" charset="0"/>
                <a:ea typeface="Marker Felt Thin" charset="0"/>
                <a:cs typeface="Marker Felt Thin" charset="0"/>
              </a:rPr>
              <a:t>!</a:t>
            </a:r>
            <a:endParaRPr lang="en-US" sz="2200" dirty="0" smtClean="0">
              <a:latin typeface="Marker Felt Thin" charset="0"/>
              <a:ea typeface="Marker Felt Thin" charset="0"/>
              <a:cs typeface="Marker Felt Thin" charset="0"/>
            </a:endParaRPr>
          </a:p>
          <a:p>
            <a:endParaRPr lang="en-US" sz="2200" dirty="0">
              <a:latin typeface="Marker Felt Thin" charset="0"/>
              <a:ea typeface="Marker Felt Thin" charset="0"/>
              <a:cs typeface="Marker Felt Thin" charset="0"/>
            </a:endParaRPr>
          </a:p>
          <a:p>
            <a:r>
              <a:rPr lang="en-US" sz="2200" dirty="0" smtClean="0">
                <a:latin typeface="Marker Felt Thin" charset="0"/>
                <a:ea typeface="Marker Felt Thin" charset="0"/>
                <a:cs typeface="Marker Felt Thin" charset="0"/>
              </a:rPr>
              <a:t>The best way to go about copyright is to do your research, or to create the content yourself. You own what you create, and never violate.</a:t>
            </a:r>
            <a:endParaRPr lang="en-US" sz="2200" dirty="0">
              <a:latin typeface="Marker Felt Thin" charset="0"/>
              <a:ea typeface="Marker Felt Thin" charset="0"/>
              <a:cs typeface="Marker Felt Thin" charset="0"/>
            </a:endParaRPr>
          </a:p>
        </p:txBody>
      </p:sp>
      <p:sp>
        <p:nvSpPr>
          <p:cNvPr id="7" name="Chevron 6">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hevron 7">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227481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3057" cy="6858594"/>
          </a:xfrm>
          <a:prstGeom prst="rect">
            <a:avLst/>
          </a:prstGeom>
        </p:spPr>
      </p:pic>
      <p:sp>
        <p:nvSpPr>
          <p:cNvPr id="2" name="Title 1"/>
          <p:cNvSpPr>
            <a:spLocks noGrp="1"/>
          </p:cNvSpPr>
          <p:nvPr>
            <p:ph type="title"/>
          </p:nvPr>
        </p:nvSpPr>
        <p:spPr/>
        <p:txBody>
          <a:bodyPr/>
          <a:lstStyle/>
          <a:p>
            <a:pPr algn="ctr"/>
            <a:r>
              <a:rPr lang="en-US" sz="5400" b="1" dirty="0" smtClean="0">
                <a:latin typeface="Marker Felt Wide" charset="0"/>
                <a:ea typeface="Marker Felt Wide" charset="0"/>
                <a:cs typeface="Marker Felt Wide" charset="0"/>
              </a:rPr>
              <a:t>References</a:t>
            </a:r>
            <a:endParaRPr lang="en-US" sz="5400" b="1" dirty="0">
              <a:latin typeface="Marker Felt Wide" charset="0"/>
              <a:ea typeface="Marker Felt Wide" charset="0"/>
              <a:cs typeface="Marker Felt Wide" charset="0"/>
            </a:endParaRPr>
          </a:p>
        </p:txBody>
      </p:sp>
      <p:sp>
        <p:nvSpPr>
          <p:cNvPr id="3" name="Content Placeholder 2"/>
          <p:cNvSpPr>
            <a:spLocks noGrp="1"/>
          </p:cNvSpPr>
          <p:nvPr>
            <p:ph idx="1"/>
          </p:nvPr>
        </p:nvSpPr>
        <p:spPr>
          <a:xfrm>
            <a:off x="728133" y="1696506"/>
            <a:ext cx="10735733" cy="5076360"/>
          </a:xfrm>
        </p:spPr>
        <p:txBody>
          <a:bodyPr>
            <a:normAutofit/>
          </a:bodyPr>
          <a:lstStyle/>
          <a:p>
            <a:pPr marL="0" indent="0" algn="ctr">
              <a:lnSpc>
                <a:spcPct val="100000"/>
              </a:lnSpc>
              <a:buNone/>
            </a:pPr>
            <a:r>
              <a:rPr lang="en-US" sz="1600" dirty="0" smtClean="0">
                <a:latin typeface="Marker Felt Thin" charset="0"/>
                <a:ea typeface="Marker Felt Thin" charset="0"/>
                <a:cs typeface="Marker Felt Thin" charset="0"/>
              </a:rPr>
              <a:t>Background</a:t>
            </a:r>
          </a:p>
          <a:p>
            <a:pPr marL="0" indent="0" algn="ctr">
              <a:lnSpc>
                <a:spcPct val="100000"/>
              </a:lnSpc>
              <a:buNone/>
            </a:pPr>
            <a:r>
              <a:rPr lang="en-US" sz="1200" dirty="0" smtClean="0">
                <a:latin typeface="Marker Felt Thin" charset="0"/>
                <a:ea typeface="Marker Felt Thin" charset="0"/>
                <a:cs typeface="Marker Felt Thin" charset="0"/>
                <a:hlinkClick r:id="rId3"/>
              </a:rPr>
              <a:t>http://www.powerpointhintergrund.com</a:t>
            </a:r>
            <a:r>
              <a:rPr lang="en-US" sz="1200" dirty="0" smtClean="0">
                <a:latin typeface="Marker Felt Thin" charset="0"/>
                <a:ea typeface="Marker Felt Thin" charset="0"/>
                <a:cs typeface="Marker Felt Thin" charset="0"/>
              </a:rPr>
              <a:t> / </a:t>
            </a:r>
            <a:r>
              <a:rPr lang="en-US" sz="1200" dirty="0" smtClean="0">
                <a:latin typeface="Marker Felt Thin" charset="0"/>
                <a:ea typeface="Marker Felt Thin" charset="0"/>
                <a:cs typeface="Marker Felt Thin" charset="0"/>
                <a:hlinkClick r:id="rId4"/>
              </a:rPr>
              <a:t>https://wallpapersafari.com</a:t>
            </a:r>
            <a:endParaRPr lang="en-US" sz="1200" dirty="0">
              <a:latin typeface="Marker Felt Thin" charset="0"/>
              <a:ea typeface="Marker Felt Thin" charset="0"/>
              <a:cs typeface="Marker Felt Thin" charset="0"/>
            </a:endParaRPr>
          </a:p>
          <a:p>
            <a:pPr marL="0" indent="0" algn="ctr">
              <a:lnSpc>
                <a:spcPct val="100000"/>
              </a:lnSpc>
              <a:buNone/>
            </a:pPr>
            <a:r>
              <a:rPr lang="en-US" sz="1600" dirty="0" smtClean="0">
                <a:latin typeface="Marker Felt Thin" charset="0"/>
                <a:ea typeface="Marker Felt Thin" charset="0"/>
                <a:cs typeface="Marker Felt Thin" charset="0"/>
              </a:rPr>
              <a:t>Images</a:t>
            </a:r>
          </a:p>
          <a:p>
            <a:pPr marL="0" indent="0" algn="ctr">
              <a:lnSpc>
                <a:spcPct val="100000"/>
              </a:lnSpc>
              <a:buNone/>
            </a:pPr>
            <a:r>
              <a:rPr lang="en-US" sz="1200" dirty="0">
                <a:latin typeface="Marker Felt Thin" charset="0"/>
                <a:ea typeface="Marker Felt Thin" charset="0"/>
                <a:cs typeface="Marker Felt Thin" charset="0"/>
                <a:hlinkClick r:id="rId5"/>
              </a:rPr>
              <a:t>http://</a:t>
            </a:r>
            <a:r>
              <a:rPr lang="en-US" sz="1200" dirty="0" smtClean="0">
                <a:latin typeface="Marker Felt Thin" charset="0"/>
                <a:ea typeface="Marker Felt Thin" charset="0"/>
                <a:cs typeface="Marker Felt Thin" charset="0"/>
                <a:hlinkClick r:id="rId5"/>
              </a:rPr>
              <a:t>keppelmusherr.blogspot.com</a:t>
            </a:r>
            <a:r>
              <a:rPr lang="en-US" sz="1200" dirty="0" smtClean="0">
                <a:latin typeface="Marker Felt Thin" charset="0"/>
                <a:ea typeface="Marker Felt Thin" charset="0"/>
                <a:cs typeface="Marker Felt Thin" charset="0"/>
              </a:rPr>
              <a:t> </a:t>
            </a:r>
            <a:r>
              <a:rPr lang="en-US" sz="1200" dirty="0">
                <a:latin typeface="Marker Felt Thin" charset="0"/>
                <a:ea typeface="Marker Felt Thin" charset="0"/>
                <a:cs typeface="Marker Felt Thin" charset="0"/>
              </a:rPr>
              <a:t>/ </a:t>
            </a:r>
            <a:r>
              <a:rPr lang="en-US" sz="1200" dirty="0">
                <a:latin typeface="Marker Felt Thin" charset="0"/>
                <a:ea typeface="Marker Felt Thin" charset="0"/>
                <a:cs typeface="Marker Felt Thin" charset="0"/>
                <a:hlinkClick r:id="rId6"/>
              </a:rPr>
              <a:t>https://</a:t>
            </a:r>
            <a:r>
              <a:rPr lang="en-US" sz="1200" dirty="0" smtClean="0">
                <a:latin typeface="Marker Felt Thin" charset="0"/>
                <a:ea typeface="Marker Felt Thin" charset="0"/>
                <a:cs typeface="Marker Felt Thin" charset="0"/>
                <a:hlinkClick r:id="rId6"/>
              </a:rPr>
              <a:t>pixabay.com</a:t>
            </a:r>
            <a:r>
              <a:rPr lang="en-US" sz="1200" dirty="0">
                <a:latin typeface="Marker Felt Thin" charset="0"/>
                <a:ea typeface="Marker Felt Thin" charset="0"/>
                <a:cs typeface="Marker Felt Thin" charset="0"/>
              </a:rPr>
              <a:t> /  </a:t>
            </a:r>
            <a:r>
              <a:rPr lang="en-US" sz="1200" dirty="0">
                <a:latin typeface="Marker Felt Thin" charset="0"/>
                <a:ea typeface="Marker Felt Thin" charset="0"/>
                <a:cs typeface="Marker Felt Thin" charset="0"/>
                <a:hlinkClick r:id="rId7"/>
              </a:rPr>
              <a:t>https://</a:t>
            </a:r>
            <a:r>
              <a:rPr lang="en-US" sz="1200" dirty="0" smtClean="0">
                <a:latin typeface="Marker Felt Thin" charset="0"/>
                <a:ea typeface="Marker Felt Thin" charset="0"/>
                <a:cs typeface="Marker Felt Thin" charset="0"/>
                <a:hlinkClick r:id="rId7"/>
              </a:rPr>
              <a:t>img.clipartfest.com</a:t>
            </a:r>
            <a:r>
              <a:rPr lang="en-US" sz="1200" dirty="0">
                <a:latin typeface="Marker Felt Thin" charset="0"/>
                <a:ea typeface="Marker Felt Thin" charset="0"/>
                <a:cs typeface="Marker Felt Thin" charset="0"/>
              </a:rPr>
              <a:t> </a:t>
            </a:r>
            <a:r>
              <a:rPr lang="en-US" sz="1200" dirty="0" smtClean="0">
                <a:latin typeface="Marker Felt Thin" charset="0"/>
                <a:ea typeface="Marker Felt Thin" charset="0"/>
                <a:cs typeface="Marker Felt Thin" charset="0"/>
              </a:rPr>
              <a:t>/ </a:t>
            </a:r>
            <a:r>
              <a:rPr lang="en-US" sz="1200" dirty="0">
                <a:latin typeface="Marker Felt Thin" charset="0"/>
                <a:ea typeface="Marker Felt Thin" charset="0"/>
                <a:cs typeface="Marker Felt Thin" charset="0"/>
                <a:hlinkClick r:id="rId8"/>
              </a:rPr>
              <a:t>http://</a:t>
            </a:r>
            <a:r>
              <a:rPr lang="en-US" sz="1200" dirty="0" smtClean="0">
                <a:latin typeface="Marker Felt Thin" charset="0"/>
                <a:ea typeface="Marker Felt Thin" charset="0"/>
                <a:cs typeface="Marker Felt Thin" charset="0"/>
                <a:hlinkClick r:id="rId8"/>
              </a:rPr>
              <a:t>cartoon-media.com</a:t>
            </a:r>
            <a:r>
              <a:rPr lang="en-US" sz="1200" dirty="0">
                <a:latin typeface="Marker Felt Thin" charset="0"/>
                <a:ea typeface="Marker Felt Thin" charset="0"/>
                <a:cs typeface="Marker Felt Thin" charset="0"/>
              </a:rPr>
              <a:t> </a:t>
            </a:r>
            <a:r>
              <a:rPr lang="en-US" sz="1200" dirty="0" smtClean="0">
                <a:latin typeface="Marker Felt Thin" charset="0"/>
                <a:ea typeface="Marker Felt Thin" charset="0"/>
                <a:cs typeface="Marker Felt Thin" charset="0"/>
              </a:rPr>
              <a:t>/ </a:t>
            </a:r>
            <a:r>
              <a:rPr lang="en-US" sz="1200" dirty="0">
                <a:latin typeface="Marker Felt Thin" charset="0"/>
                <a:ea typeface="Marker Felt Thin" charset="0"/>
                <a:cs typeface="Marker Felt Thin" charset="0"/>
                <a:hlinkClick r:id="rId9"/>
              </a:rPr>
              <a:t>http://</a:t>
            </a:r>
            <a:r>
              <a:rPr lang="en-US" sz="1200" dirty="0" smtClean="0">
                <a:latin typeface="Marker Felt Thin" charset="0"/>
                <a:ea typeface="Marker Felt Thin" charset="0"/>
                <a:cs typeface="Marker Felt Thin" charset="0"/>
                <a:hlinkClick r:id="rId9"/>
              </a:rPr>
              <a:t>www.clipartbest.com</a:t>
            </a:r>
            <a:r>
              <a:rPr lang="en-US" sz="1200" dirty="0">
                <a:latin typeface="Marker Felt Thin" charset="0"/>
                <a:ea typeface="Marker Felt Thin" charset="0"/>
                <a:cs typeface="Marker Felt Thin" charset="0"/>
              </a:rPr>
              <a:t> </a:t>
            </a:r>
          </a:p>
          <a:p>
            <a:pPr marL="0" indent="0" algn="ctr">
              <a:lnSpc>
                <a:spcPct val="100000"/>
              </a:lnSpc>
              <a:buNone/>
            </a:pPr>
            <a:r>
              <a:rPr lang="en-US" sz="1200" dirty="0" smtClean="0">
                <a:latin typeface="Marker Felt Thin" charset="0"/>
                <a:ea typeface="Marker Felt Thin" charset="0"/>
                <a:cs typeface="Marker Felt Thin" charset="0"/>
                <a:hlinkClick r:id="rId10"/>
              </a:rPr>
              <a:t>http</a:t>
            </a:r>
            <a:r>
              <a:rPr lang="en-US" sz="1200" dirty="0">
                <a:latin typeface="Marker Felt Thin" charset="0"/>
                <a:ea typeface="Marker Felt Thin" charset="0"/>
                <a:cs typeface="Marker Felt Thin" charset="0"/>
                <a:hlinkClick r:id="rId10"/>
              </a:rPr>
              <a:t>://</a:t>
            </a:r>
            <a:r>
              <a:rPr lang="en-US" sz="1200" dirty="0" smtClean="0">
                <a:latin typeface="Marker Felt Thin" charset="0"/>
                <a:ea typeface="Marker Felt Thin" charset="0"/>
                <a:cs typeface="Marker Felt Thin" charset="0"/>
                <a:hlinkClick r:id="rId10"/>
              </a:rPr>
              <a:t>peltiertech.com</a:t>
            </a:r>
            <a:r>
              <a:rPr lang="en-US" sz="1200" dirty="0">
                <a:latin typeface="Marker Felt Thin" charset="0"/>
                <a:ea typeface="Marker Felt Thin" charset="0"/>
                <a:cs typeface="Marker Felt Thin" charset="0"/>
              </a:rPr>
              <a:t> /</a:t>
            </a:r>
            <a:r>
              <a:rPr lang="en-US" sz="1200" dirty="0" smtClean="0">
                <a:latin typeface="Marker Felt Thin" charset="0"/>
                <a:ea typeface="Marker Felt Thin" charset="0"/>
                <a:cs typeface="Marker Felt Thin" charset="0"/>
              </a:rPr>
              <a:t> </a:t>
            </a:r>
            <a:r>
              <a:rPr lang="en-US" sz="1200" dirty="0">
                <a:latin typeface="Marker Felt Thin" charset="0"/>
                <a:ea typeface="Marker Felt Thin" charset="0"/>
                <a:cs typeface="Marker Felt Thin" charset="0"/>
                <a:hlinkClick r:id="rId11"/>
              </a:rPr>
              <a:t>https://</a:t>
            </a:r>
            <a:r>
              <a:rPr lang="en-US" sz="1200" dirty="0" smtClean="0">
                <a:latin typeface="Marker Felt Thin" charset="0"/>
                <a:ea typeface="Marker Felt Thin" charset="0"/>
                <a:cs typeface="Marker Felt Thin" charset="0"/>
                <a:hlinkClick r:id="rId11"/>
              </a:rPr>
              <a:t>en.wikipedia.org</a:t>
            </a:r>
            <a:r>
              <a:rPr lang="en-US" sz="1200" dirty="0" smtClean="0">
                <a:latin typeface="Marker Felt Thin" charset="0"/>
                <a:ea typeface="Marker Felt Thin" charset="0"/>
                <a:cs typeface="Marker Felt Thin" charset="0"/>
              </a:rPr>
              <a:t> / </a:t>
            </a:r>
            <a:r>
              <a:rPr lang="en-US" sz="1200" dirty="0" smtClean="0">
                <a:latin typeface="Marker Felt Thin" charset="0"/>
                <a:ea typeface="Marker Felt Thin" charset="0"/>
                <a:cs typeface="Marker Felt Thin" charset="0"/>
                <a:hlinkClick r:id="rId12"/>
              </a:rPr>
              <a:t>http</a:t>
            </a:r>
            <a:r>
              <a:rPr lang="en-US" sz="1200" dirty="0">
                <a:latin typeface="Marker Felt Thin" charset="0"/>
                <a:ea typeface="Marker Felt Thin" charset="0"/>
                <a:cs typeface="Marker Felt Thin" charset="0"/>
                <a:hlinkClick r:id="rId12"/>
              </a:rPr>
              <a:t>://</a:t>
            </a:r>
            <a:r>
              <a:rPr lang="en-US" sz="1200" dirty="0" smtClean="0">
                <a:latin typeface="Marker Felt Thin" charset="0"/>
                <a:ea typeface="Marker Felt Thin" charset="0"/>
                <a:cs typeface="Marker Felt Thin" charset="0"/>
                <a:hlinkClick r:id="rId12"/>
              </a:rPr>
              <a:t>antibody-software.com</a:t>
            </a:r>
            <a:r>
              <a:rPr lang="en-US" sz="1200" dirty="0">
                <a:latin typeface="Marker Felt Thin" charset="0"/>
                <a:ea typeface="Marker Felt Thin" charset="0"/>
                <a:cs typeface="Marker Felt Thin" charset="0"/>
              </a:rPr>
              <a:t> / </a:t>
            </a:r>
            <a:r>
              <a:rPr lang="en-US" sz="1200" dirty="0">
                <a:latin typeface="Marker Felt Thin" charset="0"/>
                <a:ea typeface="Marker Felt Thin" charset="0"/>
                <a:cs typeface="Marker Felt Thin" charset="0"/>
                <a:hlinkClick r:id="rId13"/>
              </a:rPr>
              <a:t>https://</a:t>
            </a:r>
            <a:r>
              <a:rPr lang="en-US" sz="1200" dirty="0" smtClean="0">
                <a:latin typeface="Marker Felt Thin" charset="0"/>
                <a:ea typeface="Marker Felt Thin" charset="0"/>
                <a:cs typeface="Marker Felt Thin" charset="0"/>
                <a:hlinkClick r:id="rId13"/>
              </a:rPr>
              <a:t>decoart.com</a:t>
            </a:r>
            <a:r>
              <a:rPr lang="en-US" sz="1200" dirty="0">
                <a:latin typeface="Marker Felt Thin" charset="0"/>
                <a:ea typeface="Marker Felt Thin" charset="0"/>
                <a:cs typeface="Marker Felt Thin" charset="0"/>
              </a:rPr>
              <a:t> / </a:t>
            </a:r>
            <a:r>
              <a:rPr lang="en-US" sz="1200" dirty="0">
                <a:latin typeface="Marker Felt Thin" charset="0"/>
                <a:ea typeface="Marker Felt Thin" charset="0"/>
                <a:cs typeface="Marker Felt Thin" charset="0"/>
                <a:hlinkClick r:id="rId14"/>
              </a:rPr>
              <a:t>https://</a:t>
            </a:r>
            <a:r>
              <a:rPr lang="en-US" sz="1200" dirty="0" smtClean="0">
                <a:latin typeface="Marker Felt Thin" charset="0"/>
                <a:ea typeface="Marker Felt Thin" charset="0"/>
                <a:cs typeface="Marker Felt Thin" charset="0"/>
                <a:hlinkClick r:id="rId14"/>
              </a:rPr>
              <a:t>www.flickr.com</a:t>
            </a:r>
            <a:endParaRPr lang="en-US" sz="1200" dirty="0">
              <a:latin typeface="Marker Felt Thin" charset="0"/>
              <a:ea typeface="Marker Felt Thin" charset="0"/>
              <a:cs typeface="Marker Felt Thin" charset="0"/>
            </a:endParaRPr>
          </a:p>
          <a:p>
            <a:pPr marL="0" indent="0" algn="ctr">
              <a:lnSpc>
                <a:spcPct val="100000"/>
              </a:lnSpc>
              <a:buNone/>
            </a:pPr>
            <a:r>
              <a:rPr lang="en-US" sz="1200" dirty="0" smtClean="0">
                <a:latin typeface="Marker Felt Thin" charset="0"/>
                <a:ea typeface="Marker Felt Thin" charset="0"/>
                <a:cs typeface="Marker Felt Thin" charset="0"/>
              </a:rPr>
              <a:t> </a:t>
            </a:r>
            <a:r>
              <a:rPr lang="en-US" sz="1200" dirty="0">
                <a:latin typeface="Marker Felt Thin" charset="0"/>
                <a:ea typeface="Marker Felt Thin" charset="0"/>
                <a:cs typeface="Marker Felt Thin" charset="0"/>
                <a:hlinkClick r:id="rId15"/>
              </a:rPr>
              <a:t>https://</a:t>
            </a:r>
            <a:r>
              <a:rPr lang="en-US" sz="1200" dirty="0" smtClean="0">
                <a:latin typeface="Marker Felt Thin" charset="0"/>
                <a:ea typeface="Marker Felt Thin" charset="0"/>
                <a:cs typeface="Marker Felt Thin" charset="0"/>
                <a:hlinkClick r:id="rId15"/>
              </a:rPr>
              <a:t>support.content.office.net</a:t>
            </a:r>
            <a:r>
              <a:rPr lang="en-US" sz="1200" dirty="0" smtClean="0">
                <a:latin typeface="Marker Felt Thin" charset="0"/>
                <a:ea typeface="Marker Felt Thin" charset="0"/>
                <a:cs typeface="Marker Felt Thin" charset="0"/>
              </a:rPr>
              <a:t> / </a:t>
            </a:r>
            <a:r>
              <a:rPr lang="en-US" sz="1200" dirty="0">
                <a:latin typeface="Marker Felt Thin" charset="0"/>
                <a:ea typeface="Marker Felt Thin" charset="0"/>
                <a:cs typeface="Marker Felt Thin" charset="0"/>
                <a:hlinkClick r:id="rId16"/>
              </a:rPr>
              <a:t>https://</a:t>
            </a:r>
            <a:r>
              <a:rPr lang="en-US" sz="1200" dirty="0" smtClean="0">
                <a:latin typeface="Marker Felt Thin" charset="0"/>
                <a:ea typeface="Marker Felt Thin" charset="0"/>
                <a:cs typeface="Marker Felt Thin" charset="0"/>
                <a:hlinkClick r:id="rId16"/>
              </a:rPr>
              <a:t>printwearmag.com</a:t>
            </a:r>
            <a:r>
              <a:rPr lang="en-US" sz="1200" dirty="0">
                <a:latin typeface="Marker Felt Thin" charset="0"/>
                <a:ea typeface="Marker Felt Thin" charset="0"/>
                <a:cs typeface="Marker Felt Thin" charset="0"/>
              </a:rPr>
              <a:t> / </a:t>
            </a:r>
            <a:r>
              <a:rPr lang="en-US" sz="1200" dirty="0">
                <a:latin typeface="Marker Felt Thin" charset="0"/>
                <a:ea typeface="Marker Felt Thin" charset="0"/>
                <a:cs typeface="Marker Felt Thin" charset="0"/>
                <a:hlinkClick r:id="rId17"/>
              </a:rPr>
              <a:t>http://</a:t>
            </a:r>
            <a:r>
              <a:rPr lang="en-US" sz="1200" dirty="0" smtClean="0">
                <a:latin typeface="Marker Felt Thin" charset="0"/>
                <a:ea typeface="Marker Felt Thin" charset="0"/>
                <a:cs typeface="Marker Felt Thin" charset="0"/>
                <a:hlinkClick r:id="rId17"/>
              </a:rPr>
              <a:t>www.nishport.com</a:t>
            </a:r>
            <a:r>
              <a:rPr lang="en-US" sz="1200" dirty="0">
                <a:latin typeface="Marker Felt Thin" charset="0"/>
                <a:ea typeface="Marker Felt Thin" charset="0"/>
                <a:cs typeface="Marker Felt Thin" charset="0"/>
              </a:rPr>
              <a:t> / </a:t>
            </a:r>
            <a:r>
              <a:rPr lang="en-US" sz="1200" dirty="0">
                <a:latin typeface="Marker Felt Thin" charset="0"/>
                <a:ea typeface="Marker Felt Thin" charset="0"/>
                <a:cs typeface="Marker Felt Thin" charset="0"/>
                <a:hlinkClick r:id="rId18"/>
              </a:rPr>
              <a:t>https://</a:t>
            </a:r>
            <a:r>
              <a:rPr lang="en-US" sz="1200" dirty="0" smtClean="0">
                <a:latin typeface="Marker Felt Thin" charset="0"/>
                <a:ea typeface="Marker Felt Thin" charset="0"/>
                <a:cs typeface="Marker Felt Thin" charset="0"/>
                <a:hlinkClick r:id="rId18"/>
              </a:rPr>
              <a:t>i.ytimg.com</a:t>
            </a:r>
            <a:r>
              <a:rPr lang="en-US" sz="1200" dirty="0">
                <a:latin typeface="Marker Felt Thin" charset="0"/>
                <a:ea typeface="Marker Felt Thin" charset="0"/>
                <a:cs typeface="Marker Felt Thin" charset="0"/>
              </a:rPr>
              <a:t> / </a:t>
            </a:r>
            <a:r>
              <a:rPr lang="en-US" sz="1200" dirty="0">
                <a:latin typeface="Marker Felt Thin" charset="0"/>
                <a:ea typeface="Marker Felt Thin" charset="0"/>
                <a:cs typeface="Marker Felt Thin" charset="0"/>
                <a:hlinkClick r:id="rId19"/>
              </a:rPr>
              <a:t>http://</a:t>
            </a:r>
            <a:r>
              <a:rPr lang="en-US" sz="1200" dirty="0" smtClean="0">
                <a:latin typeface="Marker Felt Thin" charset="0"/>
                <a:ea typeface="Marker Felt Thin" charset="0"/>
                <a:cs typeface="Marker Felt Thin" charset="0"/>
                <a:hlinkClick r:id="rId19"/>
              </a:rPr>
              <a:t>www.titanui.com</a:t>
            </a:r>
            <a:endParaRPr lang="en-US" sz="1200" dirty="0">
              <a:latin typeface="Marker Felt Thin" charset="0"/>
              <a:ea typeface="Marker Felt Thin" charset="0"/>
              <a:cs typeface="Marker Felt Thin" charset="0"/>
            </a:endParaRPr>
          </a:p>
          <a:p>
            <a:pPr marL="0" indent="0" algn="ctr">
              <a:lnSpc>
                <a:spcPct val="100000"/>
              </a:lnSpc>
              <a:buNone/>
            </a:pPr>
            <a:r>
              <a:rPr lang="en-US" sz="1200" dirty="0" smtClean="0">
                <a:latin typeface="Marker Felt Thin" charset="0"/>
                <a:ea typeface="Marker Felt Thin" charset="0"/>
                <a:cs typeface="Marker Felt Thin" charset="0"/>
              </a:rPr>
              <a:t> </a:t>
            </a:r>
            <a:r>
              <a:rPr lang="en-US" sz="1200" dirty="0">
                <a:latin typeface="Marker Felt Thin" charset="0"/>
                <a:ea typeface="Marker Felt Thin" charset="0"/>
                <a:cs typeface="Marker Felt Thin" charset="0"/>
                <a:hlinkClick r:id="rId20"/>
              </a:rPr>
              <a:t>https://</a:t>
            </a:r>
            <a:r>
              <a:rPr lang="en-US" sz="1200" dirty="0" smtClean="0">
                <a:latin typeface="Marker Felt Thin" charset="0"/>
                <a:ea typeface="Marker Felt Thin" charset="0"/>
                <a:cs typeface="Marker Felt Thin" charset="0"/>
                <a:hlinkClick r:id="rId20"/>
              </a:rPr>
              <a:t>s-media-cache-ak0.pinimg.com</a:t>
            </a:r>
            <a:r>
              <a:rPr lang="en-US" sz="1200" dirty="0">
                <a:latin typeface="Marker Felt Thin" charset="0"/>
                <a:ea typeface="Marker Felt Thin" charset="0"/>
                <a:cs typeface="Marker Felt Thin" charset="0"/>
              </a:rPr>
              <a:t> </a:t>
            </a:r>
            <a:r>
              <a:rPr lang="en-US" sz="1200" dirty="0" smtClean="0">
                <a:latin typeface="Marker Felt Thin" charset="0"/>
                <a:ea typeface="Marker Felt Thin" charset="0"/>
                <a:cs typeface="Marker Felt Thin" charset="0"/>
              </a:rPr>
              <a:t>/ </a:t>
            </a:r>
            <a:r>
              <a:rPr lang="en-US" sz="1200" dirty="0" smtClean="0">
                <a:latin typeface="Marker Felt Thin" charset="0"/>
                <a:ea typeface="Marker Felt Thin" charset="0"/>
                <a:cs typeface="Marker Felt Thin" charset="0"/>
                <a:hlinkClick r:id="rId21"/>
              </a:rPr>
              <a:t>http</a:t>
            </a:r>
            <a:r>
              <a:rPr lang="en-US" sz="1200" dirty="0">
                <a:latin typeface="Marker Felt Thin" charset="0"/>
                <a:ea typeface="Marker Felt Thin" charset="0"/>
                <a:cs typeface="Marker Felt Thin" charset="0"/>
                <a:hlinkClick r:id="rId21"/>
              </a:rPr>
              <a:t>://</a:t>
            </a:r>
            <a:r>
              <a:rPr lang="en-US" sz="1200" dirty="0" smtClean="0">
                <a:latin typeface="Marker Felt Thin" charset="0"/>
                <a:ea typeface="Marker Felt Thin" charset="0"/>
                <a:cs typeface="Marker Felt Thin" charset="0"/>
                <a:hlinkClick r:id="rId21"/>
              </a:rPr>
              <a:t>www.magix.com</a:t>
            </a:r>
            <a:r>
              <a:rPr lang="en-US" sz="1200" dirty="0">
                <a:latin typeface="Marker Felt Thin" charset="0"/>
                <a:ea typeface="Marker Felt Thin" charset="0"/>
                <a:cs typeface="Marker Felt Thin" charset="0"/>
              </a:rPr>
              <a:t> / </a:t>
            </a:r>
            <a:r>
              <a:rPr lang="en-US" sz="1200" dirty="0">
                <a:latin typeface="Marker Felt Thin" charset="0"/>
                <a:ea typeface="Marker Felt Thin" charset="0"/>
                <a:cs typeface="Marker Felt Thin" charset="0"/>
                <a:hlinkClick r:id="rId22"/>
              </a:rPr>
              <a:t>http://</a:t>
            </a:r>
            <a:r>
              <a:rPr lang="en-US" sz="1200" dirty="0" smtClean="0">
                <a:latin typeface="Marker Felt Thin" charset="0"/>
                <a:ea typeface="Marker Felt Thin" charset="0"/>
                <a:cs typeface="Marker Felt Thin" charset="0"/>
                <a:hlinkClick r:id="rId22"/>
              </a:rPr>
              <a:t>bookwormtranslations.com</a:t>
            </a:r>
            <a:r>
              <a:rPr lang="en-US" sz="1200" dirty="0">
                <a:latin typeface="Marker Felt Thin" charset="0"/>
                <a:ea typeface="Marker Felt Thin" charset="0"/>
                <a:cs typeface="Marker Felt Thin" charset="0"/>
              </a:rPr>
              <a:t> / </a:t>
            </a:r>
            <a:r>
              <a:rPr lang="en-US" sz="1200" dirty="0">
                <a:latin typeface="Marker Felt Thin" charset="0"/>
                <a:ea typeface="Marker Felt Thin" charset="0"/>
                <a:cs typeface="Marker Felt Thin" charset="0"/>
                <a:hlinkClick r:id="rId23"/>
              </a:rPr>
              <a:t>https://</a:t>
            </a:r>
            <a:r>
              <a:rPr lang="en-US" sz="1200" dirty="0" smtClean="0">
                <a:latin typeface="Marker Felt Thin" charset="0"/>
                <a:ea typeface="Marker Felt Thin" charset="0"/>
                <a:cs typeface="Marker Felt Thin" charset="0"/>
                <a:hlinkClick r:id="rId23"/>
              </a:rPr>
              <a:t>www.bhphotovideo.com</a:t>
            </a:r>
            <a:r>
              <a:rPr lang="en-US" sz="1200" dirty="0" smtClean="0">
                <a:latin typeface="Marker Felt Thin" charset="0"/>
                <a:ea typeface="Marker Felt Thin" charset="0"/>
                <a:cs typeface="Marker Felt Thin" charset="0"/>
              </a:rPr>
              <a:t> </a:t>
            </a:r>
          </a:p>
          <a:p>
            <a:pPr marL="0" indent="0" algn="ctr">
              <a:lnSpc>
                <a:spcPct val="100000"/>
              </a:lnSpc>
              <a:buNone/>
            </a:pPr>
            <a:r>
              <a:rPr lang="en-US" sz="1600" dirty="0" smtClean="0">
                <a:latin typeface="Marker Felt Thin" charset="0"/>
                <a:ea typeface="Marker Felt Thin" charset="0"/>
                <a:cs typeface="Marker Felt Thin" charset="0"/>
              </a:rPr>
              <a:t>Sound</a:t>
            </a:r>
          </a:p>
          <a:p>
            <a:pPr marL="0" indent="0" algn="ctr">
              <a:lnSpc>
                <a:spcPct val="100000"/>
              </a:lnSpc>
              <a:buNone/>
            </a:pPr>
            <a:r>
              <a:rPr lang="en-US" sz="1200" dirty="0" smtClean="0">
                <a:latin typeface="Marker Felt Thin" charset="0"/>
                <a:ea typeface="Marker Felt Thin" charset="0"/>
                <a:cs typeface="Marker Felt Thin" charset="0"/>
                <a:hlinkClick r:id="rId24"/>
              </a:rPr>
              <a:t>http</a:t>
            </a:r>
            <a:r>
              <a:rPr lang="en-US" sz="1200" dirty="0">
                <a:latin typeface="Marker Felt Thin" charset="0"/>
                <a:ea typeface="Marker Felt Thin" charset="0"/>
                <a:cs typeface="Marker Felt Thin" charset="0"/>
                <a:hlinkClick r:id="rId24"/>
              </a:rPr>
              <a:t>://</a:t>
            </a:r>
            <a:r>
              <a:rPr lang="en-US" sz="1200" dirty="0" smtClean="0">
                <a:latin typeface="Marker Felt Thin" charset="0"/>
                <a:ea typeface="Marker Felt Thin" charset="0"/>
                <a:cs typeface="Marker Felt Thin" charset="0"/>
                <a:hlinkClick r:id="rId24"/>
              </a:rPr>
              <a:t>soundbible.com</a:t>
            </a:r>
            <a:r>
              <a:rPr lang="en-US" sz="1200" dirty="0" smtClean="0">
                <a:latin typeface="Marker Felt Thin" charset="0"/>
                <a:ea typeface="Marker Felt Thin" charset="0"/>
                <a:cs typeface="Marker Felt Thin" charset="0"/>
              </a:rPr>
              <a:t> </a:t>
            </a:r>
          </a:p>
          <a:p>
            <a:pPr marL="0" indent="0" algn="ctr">
              <a:lnSpc>
                <a:spcPct val="100000"/>
              </a:lnSpc>
              <a:buNone/>
            </a:pPr>
            <a:r>
              <a:rPr lang="en-US" sz="1600" dirty="0" smtClean="0">
                <a:latin typeface="Marker Felt Thin" charset="0"/>
                <a:ea typeface="Marker Felt Thin" charset="0"/>
                <a:cs typeface="Marker Felt Thin" charset="0"/>
              </a:rPr>
              <a:t>Animation</a:t>
            </a:r>
          </a:p>
          <a:p>
            <a:pPr marL="0" indent="0" algn="ctr">
              <a:lnSpc>
                <a:spcPct val="100000"/>
              </a:lnSpc>
              <a:buNone/>
            </a:pPr>
            <a:r>
              <a:rPr lang="en-US" sz="1200" dirty="0">
                <a:latin typeface="Marker Felt Thin" charset="0"/>
                <a:ea typeface="Marker Felt Thin" charset="0"/>
                <a:cs typeface="Marker Felt Thin" charset="0"/>
                <a:hlinkClick r:id="rId25"/>
              </a:rPr>
              <a:t>https://</a:t>
            </a:r>
            <a:r>
              <a:rPr lang="en-US" sz="1200" dirty="0" smtClean="0">
                <a:latin typeface="Marker Felt Thin" charset="0"/>
                <a:ea typeface="Marker Felt Thin" charset="0"/>
                <a:cs typeface="Marker Felt Thin" charset="0"/>
                <a:hlinkClick r:id="rId25"/>
              </a:rPr>
              <a:t>giphy.com</a:t>
            </a:r>
            <a:r>
              <a:rPr lang="en-US" sz="1200" dirty="0" smtClean="0">
                <a:latin typeface="Marker Felt Thin" charset="0"/>
                <a:ea typeface="Marker Felt Thin" charset="0"/>
                <a:cs typeface="Marker Felt Thin" charset="0"/>
              </a:rPr>
              <a:t> </a:t>
            </a:r>
          </a:p>
          <a:p>
            <a:pPr marL="0" indent="0" algn="ctr">
              <a:lnSpc>
                <a:spcPct val="100000"/>
              </a:lnSpc>
              <a:buNone/>
            </a:pPr>
            <a:r>
              <a:rPr lang="en-US" sz="1600" dirty="0" smtClean="0">
                <a:latin typeface="Marker Felt Thin" charset="0"/>
                <a:ea typeface="Marker Felt Thin" charset="0"/>
                <a:cs typeface="Marker Felt Thin" charset="0"/>
              </a:rPr>
              <a:t>Video</a:t>
            </a:r>
          </a:p>
          <a:p>
            <a:pPr marL="0" indent="0" algn="ctr">
              <a:lnSpc>
                <a:spcPct val="100000"/>
              </a:lnSpc>
              <a:buNone/>
            </a:pPr>
            <a:r>
              <a:rPr lang="en-US" sz="1200" dirty="0">
                <a:latin typeface="Marker Felt Thin" charset="0"/>
                <a:ea typeface="Marker Felt Thin" charset="0"/>
                <a:cs typeface="Marker Felt Thin" charset="0"/>
                <a:hlinkClick r:id="rId26" invalidUrl="https://archive.org/details/PopeyeVideos /"/>
              </a:rPr>
              <a:t>https://</a:t>
            </a:r>
            <a:r>
              <a:rPr lang="en-US" sz="1200" dirty="0" smtClean="0">
                <a:latin typeface="Marker Felt Thin" charset="0"/>
                <a:ea typeface="Marker Felt Thin" charset="0"/>
                <a:cs typeface="Marker Felt Thin" charset="0"/>
                <a:hlinkClick r:id="rId27" invalidUrl="https://archive.org/details/PopeyeVideos /"/>
              </a:rPr>
              <a:t>archive.org/details/PopeyeVideos /</a:t>
            </a:r>
            <a:r>
              <a:rPr lang="en-US" sz="1200" dirty="0" smtClean="0">
                <a:latin typeface="Marker Felt Thin" charset="0"/>
                <a:ea typeface="Marker Felt Thin" charset="0"/>
                <a:cs typeface="Marker Felt Thin" charset="0"/>
              </a:rPr>
              <a:t> </a:t>
            </a:r>
          </a:p>
          <a:p>
            <a:pPr marL="0" indent="0" algn="ctr">
              <a:lnSpc>
                <a:spcPct val="100000"/>
              </a:lnSpc>
              <a:buNone/>
            </a:pPr>
            <a:r>
              <a:rPr lang="en-US" sz="1600" dirty="0" smtClean="0">
                <a:latin typeface="Marker Felt Thin" charset="0"/>
                <a:ea typeface="Marker Felt Thin" charset="0"/>
                <a:cs typeface="Marker Felt Thin" charset="0"/>
              </a:rPr>
              <a:t>Text</a:t>
            </a:r>
          </a:p>
          <a:p>
            <a:pPr marL="0" indent="0" algn="ctr">
              <a:lnSpc>
                <a:spcPct val="100000"/>
              </a:lnSpc>
              <a:buNone/>
            </a:pPr>
            <a:r>
              <a:rPr lang="en-US" sz="1200" dirty="0">
                <a:latin typeface="Marker Felt Thin" charset="0"/>
                <a:ea typeface="Marker Felt Thin" charset="0"/>
                <a:cs typeface="Marker Felt Thin" charset="0"/>
                <a:hlinkClick r:id="rId11"/>
              </a:rPr>
              <a:t>https://en.wikipedia.org</a:t>
            </a:r>
            <a:r>
              <a:rPr lang="en-US" sz="1200" dirty="0" smtClean="0">
                <a:latin typeface="Marker Felt Thin" charset="0"/>
                <a:ea typeface="Marker Felt Thin" charset="0"/>
                <a:cs typeface="Marker Felt Thin" charset="0"/>
                <a:hlinkClick r:id="rId11"/>
              </a:rPr>
              <a:t>/</a:t>
            </a:r>
            <a:r>
              <a:rPr lang="en-US" sz="1200" dirty="0" smtClean="0">
                <a:latin typeface="Marker Felt Thin" charset="0"/>
                <a:ea typeface="Marker Felt Thin" charset="0"/>
                <a:cs typeface="Marker Felt Thin" charset="0"/>
              </a:rPr>
              <a:t> </a:t>
            </a:r>
          </a:p>
        </p:txBody>
      </p:sp>
      <p:sp>
        <p:nvSpPr>
          <p:cNvPr id="5" name="Chevron 4">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97122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5400" b="1" dirty="0" smtClean="0">
                <a:latin typeface="Marker Felt Wide" charset="0"/>
                <a:ea typeface="Marker Felt Wide" charset="0"/>
                <a:cs typeface="Marker Felt Wide" charset="0"/>
              </a:rPr>
              <a:t>The 5 Building Blocks</a:t>
            </a:r>
            <a:endParaRPr lang="en-US" sz="5400" b="1" dirty="0">
              <a:latin typeface="Marker Felt Wide" charset="0"/>
              <a:ea typeface="Marker Felt Wide" charset="0"/>
              <a:cs typeface="Marker Felt Wide" charset="0"/>
            </a:endParaRPr>
          </a:p>
        </p:txBody>
      </p:sp>
      <p:pic>
        <p:nvPicPr>
          <p:cNvPr id="2" name="Picture 1"/>
          <p:cNvPicPr>
            <a:picLocks noChangeAspect="1"/>
          </p:cNvPicPr>
          <p:nvPr/>
        </p:nvPicPr>
        <p:blipFill>
          <a:blip r:embed="rId3">
            <a:alphaModFix amt="64000"/>
          </a:blip>
          <a:stretch>
            <a:fillRect/>
          </a:stretch>
        </p:blipFill>
        <p:spPr>
          <a:xfrm>
            <a:off x="2330246" y="2521004"/>
            <a:ext cx="1135626" cy="1180528"/>
          </a:xfrm>
          <a:prstGeom prst="rect">
            <a:avLst/>
          </a:prstGeom>
        </p:spPr>
      </p:pic>
      <p:pic>
        <p:nvPicPr>
          <p:cNvPr id="3" name="Picture 2"/>
          <p:cNvPicPr>
            <a:picLocks noChangeAspect="1"/>
          </p:cNvPicPr>
          <p:nvPr/>
        </p:nvPicPr>
        <p:blipFill>
          <a:blip r:embed="rId4">
            <a:alphaModFix amt="61000"/>
          </a:blip>
          <a:stretch>
            <a:fillRect/>
          </a:stretch>
        </p:blipFill>
        <p:spPr>
          <a:xfrm>
            <a:off x="3861621" y="3770798"/>
            <a:ext cx="1315064" cy="1315064"/>
          </a:xfrm>
          <a:prstGeom prst="rect">
            <a:avLst/>
          </a:prstGeom>
        </p:spPr>
      </p:pic>
      <p:pic>
        <p:nvPicPr>
          <p:cNvPr id="6" name="Picture 5"/>
          <p:cNvPicPr>
            <a:picLocks noChangeAspect="1"/>
          </p:cNvPicPr>
          <p:nvPr/>
        </p:nvPicPr>
        <p:blipFill>
          <a:blip r:embed="rId5">
            <a:alphaModFix amt="63000"/>
          </a:blip>
          <a:stretch>
            <a:fillRect/>
          </a:stretch>
        </p:blipFill>
        <p:spPr>
          <a:xfrm>
            <a:off x="6979495" y="3429000"/>
            <a:ext cx="999364" cy="848032"/>
          </a:xfrm>
          <a:prstGeom prst="rect">
            <a:avLst/>
          </a:prstGeom>
        </p:spPr>
      </p:pic>
      <p:pic>
        <p:nvPicPr>
          <p:cNvPr id="9" name="Picture 8"/>
          <p:cNvPicPr>
            <a:picLocks noChangeAspect="1"/>
          </p:cNvPicPr>
          <p:nvPr/>
        </p:nvPicPr>
        <p:blipFill>
          <a:blip r:embed="rId6">
            <a:alphaModFix amt="72000"/>
          </a:blip>
          <a:stretch>
            <a:fillRect/>
          </a:stretch>
        </p:blipFill>
        <p:spPr>
          <a:xfrm>
            <a:off x="7888775" y="4852221"/>
            <a:ext cx="1896652" cy="1265749"/>
          </a:xfrm>
          <a:prstGeom prst="rect">
            <a:avLst/>
          </a:prstGeom>
        </p:spPr>
      </p:pic>
      <p:pic>
        <p:nvPicPr>
          <p:cNvPr id="11" name="Picture 10"/>
          <p:cNvPicPr>
            <a:picLocks noChangeAspect="1"/>
          </p:cNvPicPr>
          <p:nvPr/>
        </p:nvPicPr>
        <p:blipFill>
          <a:blip r:embed="rId7">
            <a:alphaModFix amt="53000"/>
          </a:blip>
          <a:stretch>
            <a:fillRect/>
          </a:stretch>
        </p:blipFill>
        <p:spPr>
          <a:xfrm rot="1672544">
            <a:off x="2330367" y="5416282"/>
            <a:ext cx="1298856" cy="1262371"/>
          </a:xfrm>
          <a:prstGeom prst="rect">
            <a:avLst/>
          </a:prstGeom>
        </p:spPr>
      </p:pic>
      <p:sp>
        <p:nvSpPr>
          <p:cNvPr id="5" name="Content Placeholder 4"/>
          <p:cNvSpPr>
            <a:spLocks noGrp="1"/>
          </p:cNvSpPr>
          <p:nvPr>
            <p:ph idx="1"/>
          </p:nvPr>
        </p:nvSpPr>
        <p:spPr>
          <a:xfrm>
            <a:off x="2052894" y="2679699"/>
            <a:ext cx="7340600" cy="3497263"/>
          </a:xfrm>
        </p:spPr>
        <p:txBody>
          <a:bodyPr>
            <a:normAutofit lnSpcReduction="10000"/>
          </a:bodyPr>
          <a:lstStyle/>
          <a:p>
            <a:pPr marL="0" indent="0">
              <a:buNone/>
            </a:pPr>
            <a:r>
              <a:rPr lang="en-US" sz="3500" dirty="0" smtClean="0">
                <a:latin typeface="Abadi MT Condensed Extra Bold" charset="0"/>
                <a:ea typeface="Abadi MT Condensed Extra Bold" charset="0"/>
                <a:cs typeface="Abadi MT Condensed Extra Bold" charset="0"/>
              </a:rPr>
              <a:t>	</a:t>
            </a:r>
            <a:r>
              <a:rPr lang="en-US" sz="4400" dirty="0" smtClean="0">
                <a:latin typeface="Marker Felt Thin" charset="0"/>
                <a:ea typeface="Marker Felt Thin" charset="0"/>
                <a:cs typeface="Marker Felt Thin" charset="0"/>
                <a:hlinkClick r:id="rId8" action="ppaction://hlinksldjump"/>
              </a:rPr>
              <a:t>Text</a:t>
            </a:r>
            <a:endParaRPr lang="en-US" sz="4400" dirty="0" smtClean="0">
              <a:latin typeface="Marker Felt Thin" charset="0"/>
              <a:ea typeface="Marker Felt Thin" charset="0"/>
              <a:cs typeface="Marker Felt Thin" charset="0"/>
            </a:endParaRPr>
          </a:p>
          <a:p>
            <a:pPr marL="0" indent="0" algn="r">
              <a:buNone/>
            </a:pPr>
            <a:r>
              <a:rPr lang="en-US" sz="4400" dirty="0" smtClean="0">
                <a:latin typeface="Marker Felt Thin" charset="0"/>
                <a:ea typeface="Marker Felt Thin" charset="0"/>
                <a:cs typeface="Marker Felt Thin" charset="0"/>
                <a:hlinkClick r:id="rId9" action="ppaction://hlinksldjump"/>
              </a:rPr>
              <a:t>Images</a:t>
            </a:r>
            <a:endParaRPr lang="en-US" sz="4400" dirty="0" smtClean="0">
              <a:latin typeface="Marker Felt Thin" charset="0"/>
              <a:ea typeface="Marker Felt Thin" charset="0"/>
              <a:cs typeface="Marker Felt Thin" charset="0"/>
            </a:endParaRPr>
          </a:p>
          <a:p>
            <a:pPr marL="0" indent="0">
              <a:buNone/>
            </a:pPr>
            <a:r>
              <a:rPr lang="en-US" sz="4400" dirty="0" smtClean="0">
                <a:latin typeface="Marker Felt Thin" charset="0"/>
                <a:ea typeface="Marker Felt Thin" charset="0"/>
                <a:cs typeface="Marker Felt Thin" charset="0"/>
              </a:rPr>
              <a:t>	</a:t>
            </a:r>
            <a:r>
              <a:rPr lang="en-US" sz="4400" dirty="0" smtClean="0">
                <a:latin typeface="Marker Felt Thin" charset="0"/>
                <a:ea typeface="Marker Felt Thin" charset="0"/>
                <a:cs typeface="Marker Felt Thin" charset="0"/>
                <a:hlinkClick r:id="rId10" action="ppaction://hlinksldjump"/>
              </a:rPr>
              <a:t>Sound</a:t>
            </a:r>
            <a:endParaRPr lang="en-US" sz="4400" dirty="0" smtClean="0">
              <a:latin typeface="Marker Felt Thin" charset="0"/>
              <a:ea typeface="Marker Felt Thin" charset="0"/>
              <a:cs typeface="Marker Felt Thin" charset="0"/>
            </a:endParaRPr>
          </a:p>
          <a:p>
            <a:pPr marL="0" indent="0" algn="r">
              <a:buNone/>
            </a:pPr>
            <a:r>
              <a:rPr lang="en-US" sz="4400" dirty="0" smtClean="0">
                <a:latin typeface="Marker Felt Thin" charset="0"/>
                <a:ea typeface="Marker Felt Thin" charset="0"/>
                <a:cs typeface="Marker Felt Thin" charset="0"/>
              </a:rPr>
              <a:t> </a:t>
            </a:r>
            <a:r>
              <a:rPr lang="en-US" sz="4400" dirty="0" smtClean="0">
                <a:latin typeface="Marker Felt Thin" charset="0"/>
                <a:ea typeface="Marker Felt Thin" charset="0"/>
                <a:cs typeface="Marker Felt Thin" charset="0"/>
                <a:hlinkClick r:id="rId11" action="ppaction://hlinksldjump"/>
              </a:rPr>
              <a:t>Animation</a:t>
            </a:r>
            <a:endParaRPr lang="en-US" sz="4400" dirty="0" smtClean="0">
              <a:latin typeface="Marker Felt Thin" charset="0"/>
              <a:ea typeface="Marker Felt Thin" charset="0"/>
              <a:cs typeface="Marker Felt Thin" charset="0"/>
            </a:endParaRPr>
          </a:p>
          <a:p>
            <a:pPr marL="0" indent="0">
              <a:buNone/>
            </a:pPr>
            <a:r>
              <a:rPr lang="en-US" sz="4400" dirty="0" smtClean="0">
                <a:latin typeface="Marker Felt Thin" charset="0"/>
                <a:ea typeface="Marker Felt Thin" charset="0"/>
                <a:cs typeface="Marker Felt Thin" charset="0"/>
              </a:rPr>
              <a:t>	</a:t>
            </a:r>
            <a:r>
              <a:rPr lang="en-US" sz="4400" dirty="0" smtClean="0">
                <a:latin typeface="Marker Felt Thin" charset="0"/>
                <a:ea typeface="Marker Felt Thin" charset="0"/>
                <a:cs typeface="Marker Felt Thin" charset="0"/>
                <a:hlinkClick r:id="rId12" action="ppaction://hlinksldjump"/>
              </a:rPr>
              <a:t>Video</a:t>
            </a:r>
            <a:endParaRPr lang="en-US" sz="4400" dirty="0">
              <a:latin typeface="Marker Felt Thin" charset="0"/>
              <a:ea typeface="Marker Felt Thin" charset="0"/>
              <a:cs typeface="Marker Felt Thin" charset="0"/>
            </a:endParaRPr>
          </a:p>
        </p:txBody>
      </p:sp>
      <p:sp>
        <p:nvSpPr>
          <p:cNvPr id="10" name="Chevron 9">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Chevron 11">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9270433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owerpointhintergrund.com/uploads/children-kids-background-imag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pPr algn="ctr"/>
            <a:r>
              <a:rPr lang="en-US" sz="5400" b="1" dirty="0" smtClean="0">
                <a:latin typeface="Marker Felt Wide" charset="0"/>
                <a:ea typeface="Marker Felt Wide" charset="0"/>
                <a:cs typeface="Marker Felt Wide" charset="0"/>
              </a:rPr>
              <a:t>Text</a:t>
            </a:r>
            <a:endParaRPr lang="en-US" sz="5400" b="1" dirty="0">
              <a:latin typeface="Marker Felt Wide" charset="0"/>
              <a:ea typeface="Marker Felt Wide" charset="0"/>
              <a:cs typeface="Marker Felt Wide" charset="0"/>
            </a:endParaRPr>
          </a:p>
        </p:txBody>
      </p:sp>
      <p:sp>
        <p:nvSpPr>
          <p:cNvPr id="3" name="Content Placeholder 2"/>
          <p:cNvSpPr>
            <a:spLocks noGrp="1"/>
          </p:cNvSpPr>
          <p:nvPr>
            <p:ph idx="1"/>
          </p:nvPr>
        </p:nvSpPr>
        <p:spPr>
          <a:xfrm>
            <a:off x="2233526" y="1690688"/>
            <a:ext cx="4967373" cy="5159755"/>
          </a:xfrm>
        </p:spPr>
        <p:txBody>
          <a:bodyPr anchor="t">
            <a:normAutofit/>
          </a:bodyPr>
          <a:lstStyle/>
          <a:p>
            <a:pPr marL="0">
              <a:lnSpc>
                <a:spcPct val="100000"/>
              </a:lnSpc>
              <a:buNone/>
            </a:pPr>
            <a:r>
              <a:rPr lang="en-US" sz="2200" dirty="0" smtClean="0">
                <a:latin typeface="Marker Felt Thin" charset="0"/>
                <a:ea typeface="Marker Felt Thin" charset="0"/>
                <a:cs typeface="Marker Felt Thin" charset="0"/>
              </a:rPr>
              <a:t>Text is letters, symbols, and words. Anything meant to deliver a meaning.</a:t>
            </a:r>
          </a:p>
          <a:p>
            <a:pPr marL="0" indent="0">
              <a:lnSpc>
                <a:spcPct val="100000"/>
              </a:lnSpc>
              <a:buNone/>
            </a:pPr>
            <a:r>
              <a:rPr lang="en-US" sz="2200" dirty="0" smtClean="0">
                <a:latin typeface="Marker Felt Thin" charset="0"/>
                <a:ea typeface="Marker Felt Thin" charset="0"/>
                <a:cs typeface="Marker Felt Thin" charset="0"/>
              </a:rPr>
              <a:t>This element surrounds </a:t>
            </a:r>
            <a:r>
              <a:rPr lang="en-US" sz="2200" dirty="0">
                <a:latin typeface="Marker Felt Thin" charset="0"/>
                <a:ea typeface="Marker Felt Thin" charset="0"/>
                <a:cs typeface="Marker Felt Thin" charset="0"/>
              </a:rPr>
              <a:t>us in</a:t>
            </a:r>
            <a:r>
              <a:rPr lang="en-US" sz="2200" dirty="0" smtClean="0">
                <a:latin typeface="Marker Felt Thin" charset="0"/>
                <a:ea typeface="Marker Felt Thin" charset="0"/>
                <a:cs typeface="Marker Felt Thin" charset="0"/>
              </a:rPr>
              <a:t> the computer world. It is so common we forget how important it is in delivering messages and providing </a:t>
            </a:r>
            <a:r>
              <a:rPr lang="en-US" sz="2200" dirty="0">
                <a:latin typeface="Marker Felt Thin" charset="0"/>
                <a:ea typeface="Marker Felt Thin" charset="0"/>
                <a:cs typeface="Marker Felt Thin" charset="0"/>
              </a:rPr>
              <a:t>easy to use</a:t>
            </a:r>
            <a:r>
              <a:rPr lang="en-US" sz="2200" dirty="0" smtClean="0">
                <a:latin typeface="Marker Felt Thin" charset="0"/>
                <a:ea typeface="Marker Felt Thin" charset="0"/>
                <a:cs typeface="Marker Felt Thin" charset="0"/>
              </a:rPr>
              <a:t> navigation. </a:t>
            </a:r>
            <a:r>
              <a:rPr lang="en-US" sz="2200" dirty="0">
                <a:latin typeface="Marker Felt Thin" charset="0"/>
                <a:ea typeface="Marker Felt Thin" charset="0"/>
                <a:cs typeface="Marker Felt Thin" charset="0"/>
              </a:rPr>
              <a:t>Also, it is important to remember that text has technical concerns as well</a:t>
            </a:r>
            <a:r>
              <a:rPr lang="en-US" sz="2200" dirty="0" smtClean="0">
                <a:latin typeface="Marker Felt Thin" charset="0"/>
                <a:ea typeface="Marker Felt Thin" charset="0"/>
                <a:cs typeface="Marker Felt Thin" charset="0"/>
              </a:rPr>
              <a:t>.</a:t>
            </a:r>
            <a:endParaRPr lang="en-US" sz="2200" dirty="0">
              <a:latin typeface="Marker Felt Thin" charset="0"/>
              <a:ea typeface="Marker Felt Thin" charset="0"/>
              <a:cs typeface="Marker Felt Thin" charset="0"/>
            </a:endParaRPr>
          </a:p>
          <a:p>
            <a:pPr marL="0">
              <a:lnSpc>
                <a:spcPct val="100000"/>
              </a:lnSpc>
              <a:buNone/>
            </a:pPr>
            <a:r>
              <a:rPr lang="en-US" sz="2200" dirty="0">
                <a:latin typeface="Marker Felt Thin" charset="0"/>
                <a:ea typeface="Marker Felt Thin" charset="0"/>
                <a:cs typeface="Marker Felt Thin" charset="0"/>
              </a:rPr>
              <a:t>When using </a:t>
            </a:r>
            <a:r>
              <a:rPr lang="en-US" sz="2200" dirty="0" smtClean="0">
                <a:latin typeface="Marker Felt Thin" charset="0"/>
                <a:ea typeface="Marker Felt Thin" charset="0"/>
                <a:cs typeface="Marker Felt Thin" charset="0"/>
              </a:rPr>
              <a:t>text, </a:t>
            </a:r>
            <a:r>
              <a:rPr lang="en-US" sz="2200" dirty="0">
                <a:latin typeface="Marker Felt Thin" charset="0"/>
                <a:ea typeface="Marker Felt Thin" charset="0"/>
                <a:cs typeface="Marker Felt Thin" charset="0"/>
              </a:rPr>
              <a:t>it is important to consider</a:t>
            </a:r>
            <a:r>
              <a:rPr lang="en-US" sz="2200" dirty="0" smtClean="0">
                <a:latin typeface="Marker Felt Thin" charset="0"/>
                <a:ea typeface="Marker Felt Thin" charset="0"/>
                <a:cs typeface="Marker Felt Thin" charset="0"/>
              </a:rPr>
              <a:t> who sees it. </a:t>
            </a:r>
            <a:r>
              <a:rPr lang="en-US" sz="2200" dirty="0">
                <a:latin typeface="Marker Felt Thin" charset="0"/>
                <a:ea typeface="Marker Felt Thin" charset="0"/>
                <a:cs typeface="Marker Felt Thin" charset="0"/>
              </a:rPr>
              <a:t>Choose words that will clearly</a:t>
            </a:r>
            <a:r>
              <a:rPr lang="en-US" sz="2200" dirty="0" smtClean="0">
                <a:latin typeface="Marker Felt Thin" charset="0"/>
                <a:ea typeface="Marker Felt Thin" charset="0"/>
                <a:cs typeface="Marker Felt Thin" charset="0"/>
              </a:rPr>
              <a:t> show </a:t>
            </a:r>
            <a:r>
              <a:rPr lang="en-US" sz="2200" dirty="0">
                <a:latin typeface="Marker Felt Thin" charset="0"/>
                <a:ea typeface="Marker Felt Thin" charset="0"/>
                <a:cs typeface="Marker Felt Thin" charset="0"/>
              </a:rPr>
              <a:t>where links</a:t>
            </a:r>
            <a:r>
              <a:rPr lang="en-US" sz="2200" dirty="0" smtClean="0">
                <a:latin typeface="Marker Felt Thin" charset="0"/>
                <a:ea typeface="Marker Felt Thin" charset="0"/>
                <a:cs typeface="Marker Felt Thin" charset="0"/>
              </a:rPr>
              <a:t> lead </a:t>
            </a:r>
            <a:r>
              <a:rPr lang="en-US" sz="2200" dirty="0">
                <a:latin typeface="Marker Felt Thin" charset="0"/>
                <a:ea typeface="Marker Felt Thin" charset="0"/>
                <a:cs typeface="Marker Felt Thin" charset="0"/>
              </a:rPr>
              <a:t>and use those same</a:t>
            </a:r>
            <a:r>
              <a:rPr lang="en-US" sz="2200" dirty="0" smtClean="0">
                <a:latin typeface="Marker Felt Thin" charset="0"/>
                <a:ea typeface="Marker Felt Thin" charset="0"/>
                <a:cs typeface="Marker Felt Thin" charset="0"/>
              </a:rPr>
              <a:t> words </a:t>
            </a:r>
            <a:r>
              <a:rPr lang="en-US" sz="2200" dirty="0">
                <a:latin typeface="Marker Felt Thin" charset="0"/>
                <a:ea typeface="Marker Felt Thin" charset="0"/>
                <a:cs typeface="Marker Felt Thin" charset="0"/>
              </a:rPr>
              <a:t>as the</a:t>
            </a:r>
            <a:r>
              <a:rPr lang="en-US" sz="2200" dirty="0" smtClean="0">
                <a:latin typeface="Marker Felt Thin" charset="0"/>
                <a:ea typeface="Marker Felt Thin" charset="0"/>
                <a:cs typeface="Marker Felt Thin" charset="0"/>
              </a:rPr>
              <a:t> titles </a:t>
            </a:r>
            <a:r>
              <a:rPr lang="en-US" sz="2200" dirty="0">
                <a:latin typeface="Marker Felt Thin" charset="0"/>
                <a:ea typeface="Marker Felt Thin" charset="0"/>
                <a:cs typeface="Marker Felt Thin" charset="0"/>
              </a:rPr>
              <a:t>for the screens they lead to</a:t>
            </a:r>
            <a:r>
              <a:rPr lang="en-US" sz="2200" dirty="0" smtClean="0">
                <a:latin typeface="Marker Felt Thin" charset="0"/>
                <a:ea typeface="Marker Felt Thin" charset="0"/>
                <a:cs typeface="Marker Felt Thin" charset="0"/>
              </a:rPr>
              <a:t>.</a:t>
            </a:r>
            <a:endParaRPr lang="en-US" sz="2200" dirty="0">
              <a:latin typeface="Marker Felt Thin" charset="0"/>
              <a:ea typeface="Marker Felt Thin" charset="0"/>
              <a:cs typeface="Marker Felt Thin" charset="0"/>
            </a:endParaRPr>
          </a:p>
        </p:txBody>
      </p:sp>
      <p:pic>
        <p:nvPicPr>
          <p:cNvPr id="4" name="Picture 3"/>
          <p:cNvPicPr>
            <a:picLocks noChangeAspect="1"/>
          </p:cNvPicPr>
          <p:nvPr/>
        </p:nvPicPr>
        <p:blipFill>
          <a:blip r:embed="rId3"/>
          <a:stretch>
            <a:fillRect/>
          </a:stretch>
        </p:blipFill>
        <p:spPr>
          <a:xfrm>
            <a:off x="7429499" y="1804992"/>
            <a:ext cx="4343401" cy="4581525"/>
          </a:xfrm>
          <a:prstGeom prst="rect">
            <a:avLst/>
          </a:prstGeom>
          <a:ln w="25400" cmpd="sng">
            <a:solidFill>
              <a:schemeClr val="tx2"/>
            </a:solidFill>
          </a:ln>
        </p:spPr>
      </p:pic>
      <p:sp>
        <p:nvSpPr>
          <p:cNvPr id="6" name="Chevron 5">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hevron 6">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1752244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4000" b="1" dirty="0" smtClean="0">
                <a:latin typeface="Marker Felt Wide" charset="0"/>
                <a:ea typeface="Marker Felt Wide" charset="0"/>
                <a:cs typeface="Marker Felt Wide" charset="0"/>
              </a:rPr>
              <a:t>ASCII</a:t>
            </a:r>
            <a:endParaRPr lang="en-US" sz="4000" b="1" dirty="0">
              <a:latin typeface="Marker Felt Wide" charset="0"/>
              <a:ea typeface="Marker Felt Wide" charset="0"/>
              <a:cs typeface="Marker Felt Wide" charset="0"/>
            </a:endParaRPr>
          </a:p>
        </p:txBody>
      </p:sp>
      <p:sp>
        <p:nvSpPr>
          <p:cNvPr id="5" name="Content Placeholder 4"/>
          <p:cNvSpPr>
            <a:spLocks noGrp="1"/>
          </p:cNvSpPr>
          <p:nvPr>
            <p:ph idx="1"/>
          </p:nvPr>
        </p:nvSpPr>
        <p:spPr>
          <a:xfrm>
            <a:off x="838201" y="1690688"/>
            <a:ext cx="3576638" cy="4789625"/>
          </a:xfrm>
        </p:spPr>
        <p:txBody>
          <a:bodyPr>
            <a:normAutofit/>
          </a:bodyPr>
          <a:lstStyle/>
          <a:p>
            <a:pPr marL="0">
              <a:lnSpc>
                <a:spcPct val="100000"/>
              </a:lnSpc>
              <a:buNone/>
            </a:pPr>
            <a:r>
              <a:rPr lang="en-US" sz="2200" dirty="0" smtClean="0">
                <a:latin typeface="Marker Felt Thin" charset="0"/>
                <a:ea typeface="Marker Felt Thin" charset="0"/>
                <a:cs typeface="Marker Felt Thin" charset="0"/>
              </a:rPr>
              <a:t>To a computer, text is a series of numeric codes. The two major encoding ways are ASCII and Unicode.</a:t>
            </a:r>
          </a:p>
          <a:p>
            <a:pPr marL="0">
              <a:lnSpc>
                <a:spcPct val="100000"/>
              </a:lnSpc>
              <a:buNone/>
            </a:pPr>
            <a:endParaRPr lang="en-US" sz="2200" dirty="0" smtClean="0">
              <a:latin typeface="Marker Felt Thin" charset="0"/>
              <a:ea typeface="Marker Felt Thin" charset="0"/>
              <a:cs typeface="Marker Felt Thin" charset="0"/>
            </a:endParaRPr>
          </a:p>
          <a:p>
            <a:pPr marL="0">
              <a:lnSpc>
                <a:spcPct val="100000"/>
              </a:lnSpc>
              <a:buNone/>
            </a:pPr>
            <a:r>
              <a:rPr lang="en-US" sz="2200" dirty="0" smtClean="0">
                <a:latin typeface="Marker Felt Thin" charset="0"/>
                <a:ea typeface="Marker Felt Thin" charset="0"/>
                <a:cs typeface="Marker Felt Thin" charset="0"/>
              </a:rPr>
              <a:t> ASCII (American Standard Code for Information Exchange) was created before Unicode and only works for display characters in English and some Western languages. Translations become problematic.</a:t>
            </a:r>
          </a:p>
        </p:txBody>
      </p:sp>
      <p:pic>
        <p:nvPicPr>
          <p:cNvPr id="8" name="Picture 7"/>
          <p:cNvPicPr>
            <a:picLocks noChangeAspect="1"/>
          </p:cNvPicPr>
          <p:nvPr/>
        </p:nvPicPr>
        <p:blipFill>
          <a:blip r:embed="rId3"/>
          <a:stretch>
            <a:fillRect/>
          </a:stretch>
        </p:blipFill>
        <p:spPr>
          <a:xfrm>
            <a:off x="4614863" y="1690689"/>
            <a:ext cx="5957887" cy="4577588"/>
          </a:xfrm>
          <a:prstGeom prst="rect">
            <a:avLst/>
          </a:prstGeom>
          <a:ln w="25400">
            <a:solidFill>
              <a:schemeClr val="tx2"/>
            </a:solidFill>
          </a:ln>
        </p:spPr>
      </p:pic>
      <p:sp>
        <p:nvSpPr>
          <p:cNvPr id="6" name="Chevron 5">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hevron 6">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4991953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4000" b="1" dirty="0" smtClean="0">
                <a:latin typeface="Marker Felt Wide" charset="0"/>
                <a:ea typeface="Marker Felt Wide" charset="0"/>
                <a:cs typeface="Marker Felt Wide" charset="0"/>
              </a:rPr>
              <a:t>Unicode</a:t>
            </a:r>
            <a:endParaRPr lang="en-US" sz="4000" b="1" dirty="0">
              <a:latin typeface="Marker Felt Wide" charset="0"/>
              <a:ea typeface="Marker Felt Wide" charset="0"/>
              <a:cs typeface="Marker Felt Wide" charset="0"/>
            </a:endParaRPr>
          </a:p>
        </p:txBody>
      </p:sp>
      <p:sp>
        <p:nvSpPr>
          <p:cNvPr id="5" name="Content Placeholder 4"/>
          <p:cNvSpPr>
            <a:spLocks noGrp="1"/>
          </p:cNvSpPr>
          <p:nvPr>
            <p:ph idx="1"/>
          </p:nvPr>
        </p:nvSpPr>
        <p:spPr>
          <a:xfrm>
            <a:off x="838200" y="1690688"/>
            <a:ext cx="3505200" cy="4789625"/>
          </a:xfrm>
        </p:spPr>
        <p:txBody>
          <a:bodyPr>
            <a:normAutofit/>
          </a:bodyPr>
          <a:lstStyle/>
          <a:p>
            <a:pPr marL="0">
              <a:lnSpc>
                <a:spcPct val="100000"/>
              </a:lnSpc>
              <a:buNone/>
            </a:pPr>
            <a:r>
              <a:rPr lang="en-US" sz="2200" dirty="0" smtClean="0">
                <a:latin typeface="Marker Felt Thin" charset="0"/>
                <a:ea typeface="Marker Felt Thin" charset="0"/>
                <a:cs typeface="Marker Felt Thin" charset="0"/>
              </a:rPr>
              <a:t>Unicode is the new popular form and computing industry standard that allows fonts to encode characters from every language on earth. </a:t>
            </a:r>
          </a:p>
          <a:p>
            <a:pPr marL="0">
              <a:lnSpc>
                <a:spcPct val="100000"/>
              </a:lnSpc>
              <a:buNone/>
            </a:pPr>
            <a:r>
              <a:rPr lang="en-US" sz="2200" dirty="0" smtClean="0">
                <a:latin typeface="Marker Felt Thin" charset="0"/>
                <a:ea typeface="Marker Felt Thin" charset="0"/>
                <a:cs typeface="Marker Felt Thin" charset="0"/>
              </a:rPr>
              <a:t>Now every person on the planet, regardless of their language, can exchange information without difficulty. Computers became all inclusive.</a:t>
            </a:r>
          </a:p>
        </p:txBody>
      </p:sp>
      <p:pic>
        <p:nvPicPr>
          <p:cNvPr id="2" name="Picture 1"/>
          <p:cNvPicPr>
            <a:picLocks noChangeAspect="1"/>
          </p:cNvPicPr>
          <p:nvPr/>
        </p:nvPicPr>
        <p:blipFill>
          <a:blip r:embed="rId3"/>
          <a:stretch>
            <a:fillRect/>
          </a:stretch>
        </p:blipFill>
        <p:spPr>
          <a:xfrm>
            <a:off x="4536511" y="1690687"/>
            <a:ext cx="5782671" cy="4577589"/>
          </a:xfrm>
          <a:prstGeom prst="rect">
            <a:avLst/>
          </a:prstGeom>
          <a:ln w="25400">
            <a:solidFill>
              <a:schemeClr val="tx2"/>
            </a:solidFill>
          </a:ln>
        </p:spPr>
      </p:pic>
      <p:sp>
        <p:nvSpPr>
          <p:cNvPr id="6" name="Chevron 5">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hevron 6">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462664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4000" b="1" dirty="0" smtClean="0">
                <a:latin typeface="Marker Felt Wide" charset="0"/>
                <a:ea typeface="Marker Felt Wide" charset="0"/>
                <a:cs typeface="Marker Felt Wide" charset="0"/>
              </a:rPr>
              <a:t>Text</a:t>
            </a:r>
            <a:endParaRPr lang="en-US" sz="4000" b="1" dirty="0">
              <a:latin typeface="Marker Felt Wide" charset="0"/>
              <a:ea typeface="Marker Felt Wide" charset="0"/>
              <a:cs typeface="Marker Felt Wide" charset="0"/>
            </a:endParaRPr>
          </a:p>
        </p:txBody>
      </p:sp>
      <p:sp>
        <p:nvSpPr>
          <p:cNvPr id="5" name="Content Placeholder 4"/>
          <p:cNvSpPr>
            <a:spLocks noGrp="1"/>
          </p:cNvSpPr>
          <p:nvPr>
            <p:ph idx="1"/>
          </p:nvPr>
        </p:nvSpPr>
        <p:spPr>
          <a:xfrm>
            <a:off x="838199" y="1690687"/>
            <a:ext cx="5605464" cy="5167313"/>
          </a:xfrm>
        </p:spPr>
        <p:txBody>
          <a:bodyPr>
            <a:normAutofit/>
          </a:bodyPr>
          <a:lstStyle/>
          <a:p>
            <a:pPr marL="0">
              <a:lnSpc>
                <a:spcPct val="100000"/>
              </a:lnSpc>
              <a:buNone/>
            </a:pPr>
            <a:r>
              <a:rPr lang="en-US" sz="2200" dirty="0" smtClean="0">
                <a:latin typeface="Marker Felt Thin" charset="0"/>
                <a:ea typeface="Marker Felt Thin" charset="0"/>
                <a:cs typeface="Marker Felt Thin" charset="0"/>
              </a:rPr>
              <a:t>Type is rendered by individual fonts that are on a computer. </a:t>
            </a:r>
          </a:p>
          <a:p>
            <a:pPr marL="0">
              <a:lnSpc>
                <a:spcPct val="100000"/>
              </a:lnSpc>
              <a:buNone/>
            </a:pPr>
            <a:r>
              <a:rPr lang="en-US" sz="2200" dirty="0" smtClean="0">
                <a:latin typeface="Marker Felt Thin" charset="0"/>
                <a:ea typeface="Marker Felt Thin" charset="0"/>
                <a:cs typeface="Marker Felt Thin" charset="0"/>
              </a:rPr>
              <a:t>In order for your audience to be able to see the typeface you have chosen you must either get permission to put the typeface in your product, license the typeface for use or convert elements of your text to pixels, making it an image.</a:t>
            </a:r>
          </a:p>
          <a:p>
            <a:pPr marL="0">
              <a:lnSpc>
                <a:spcPct val="100000"/>
              </a:lnSpc>
              <a:buNone/>
            </a:pPr>
            <a:endParaRPr lang="en-US" sz="2200" dirty="0" smtClean="0">
              <a:latin typeface="Marker Felt Thin" charset="0"/>
              <a:ea typeface="Marker Felt Thin" charset="0"/>
              <a:cs typeface="Marker Felt Thin" charset="0"/>
            </a:endParaRPr>
          </a:p>
          <a:p>
            <a:pPr marL="0" indent="0">
              <a:lnSpc>
                <a:spcPct val="100000"/>
              </a:lnSpc>
              <a:buNone/>
            </a:pPr>
            <a:r>
              <a:rPr lang="en-US" sz="2200" dirty="0">
                <a:latin typeface="Marker Felt Thin" charset="0"/>
                <a:ea typeface="Marker Felt Thin" charset="0"/>
                <a:cs typeface="Marker Felt Thin" charset="0"/>
              </a:rPr>
              <a:t>Research has shown that when reading on screen your reading is slower than off of paper. It is important to write as little as possible. Short and sweet, and straight to the point.</a:t>
            </a:r>
          </a:p>
          <a:p>
            <a:pPr marL="0" indent="0">
              <a:buNone/>
            </a:pPr>
            <a:endParaRPr lang="en-US" dirty="0"/>
          </a:p>
        </p:txBody>
      </p:sp>
      <p:pic>
        <p:nvPicPr>
          <p:cNvPr id="7" name="Picture 6"/>
          <p:cNvPicPr>
            <a:picLocks noChangeAspect="1"/>
          </p:cNvPicPr>
          <p:nvPr/>
        </p:nvPicPr>
        <p:blipFill>
          <a:blip r:embed="rId3"/>
          <a:stretch>
            <a:fillRect/>
          </a:stretch>
        </p:blipFill>
        <p:spPr>
          <a:xfrm>
            <a:off x="6657574" y="1690687"/>
            <a:ext cx="3206976" cy="4550453"/>
          </a:xfrm>
          <a:prstGeom prst="rect">
            <a:avLst/>
          </a:prstGeom>
          <a:ln w="25400">
            <a:solidFill>
              <a:schemeClr val="tx2"/>
            </a:solidFill>
          </a:ln>
        </p:spPr>
      </p:pic>
      <p:sp>
        <p:nvSpPr>
          <p:cNvPr id="3" name="Rectangle 2"/>
          <p:cNvSpPr/>
          <p:nvPr/>
        </p:nvSpPr>
        <p:spPr>
          <a:xfrm>
            <a:off x="5042569" y="6449467"/>
            <a:ext cx="2106859" cy="400110"/>
          </a:xfrm>
          <a:prstGeom prst="rect">
            <a:avLst/>
          </a:prstGeom>
          <a:noFill/>
        </p:spPr>
        <p:txBody>
          <a:bodyPr wrap="none" lIns="91440" tIns="45720" rIns="91440" bIns="45720">
            <a:spAutoFit/>
          </a:bodyPr>
          <a:lstStyle/>
          <a:p>
            <a:pPr algn="ctr"/>
            <a:r>
              <a:rPr lang="en-US" sz="2000" b="1"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arker Felt Thin" charset="0"/>
                <a:ea typeface="Marker Felt Thin" charset="0"/>
                <a:cs typeface="Marker Felt Thin" charset="0"/>
                <a:hlinkClick r:id="rId4" action="ppaction://hlinksldjump"/>
              </a:rPr>
              <a:t>5 Building Blocks</a:t>
            </a:r>
            <a:endParaRPr lang="en-US" sz="20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arker Felt Thin" charset="0"/>
              <a:ea typeface="Marker Felt Thin" charset="0"/>
              <a:cs typeface="Marker Felt Thin" charset="0"/>
            </a:endParaRPr>
          </a:p>
        </p:txBody>
      </p:sp>
      <p:sp>
        <p:nvSpPr>
          <p:cNvPr id="8" name="Chevron 7">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hevron 8">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331240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owerpointhintergrund.com/uploads/children-kids-background-imag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pPr algn="ctr"/>
            <a:r>
              <a:rPr lang="en-US" sz="5400" b="1" dirty="0" smtClean="0">
                <a:latin typeface="Marker Felt Wide" charset="0"/>
                <a:ea typeface="Marker Felt Wide" charset="0"/>
                <a:cs typeface="Marker Felt Wide" charset="0"/>
              </a:rPr>
              <a:t>Images</a:t>
            </a:r>
            <a:endParaRPr lang="en-US" sz="5400" b="1" dirty="0">
              <a:latin typeface="Marker Felt Wide" charset="0"/>
              <a:ea typeface="Marker Felt Wide" charset="0"/>
              <a:cs typeface="Marker Felt Wide" charset="0"/>
            </a:endParaRPr>
          </a:p>
        </p:txBody>
      </p:sp>
      <p:sp>
        <p:nvSpPr>
          <p:cNvPr id="3" name="Content Placeholder 2"/>
          <p:cNvSpPr>
            <a:spLocks noGrp="1"/>
          </p:cNvSpPr>
          <p:nvPr>
            <p:ph idx="1"/>
          </p:nvPr>
        </p:nvSpPr>
        <p:spPr>
          <a:xfrm>
            <a:off x="2224317" y="1690688"/>
            <a:ext cx="4919433" cy="5047674"/>
          </a:xfrm>
        </p:spPr>
        <p:txBody>
          <a:bodyPr>
            <a:noAutofit/>
          </a:bodyPr>
          <a:lstStyle/>
          <a:p>
            <a:pPr marL="0">
              <a:lnSpc>
                <a:spcPct val="100000"/>
              </a:lnSpc>
              <a:buNone/>
            </a:pPr>
            <a:r>
              <a:rPr lang="en-US" sz="2200" dirty="0" smtClean="0">
                <a:latin typeface="Marker Felt Thin" charset="0"/>
                <a:ea typeface="Marker Felt Thin" charset="0"/>
                <a:cs typeface="Marker Felt Thin" charset="0"/>
              </a:rPr>
              <a:t>A common saying states that</a:t>
            </a:r>
            <a:r>
              <a:rPr lang="is-IS" sz="2200" dirty="0" smtClean="0">
                <a:latin typeface="Marker Felt Thin" charset="0"/>
                <a:ea typeface="Marker Felt Thin" charset="0"/>
                <a:cs typeface="Marker Felt Thin" charset="0"/>
              </a:rPr>
              <a:t>…</a:t>
            </a:r>
          </a:p>
          <a:p>
            <a:pPr marL="0">
              <a:lnSpc>
                <a:spcPct val="100000"/>
              </a:lnSpc>
              <a:buNone/>
            </a:pPr>
            <a:r>
              <a:rPr lang="en-US" sz="2200" dirty="0" smtClean="0">
                <a:latin typeface="Marker Felt Thin" charset="0"/>
                <a:ea typeface="Marker Felt Thin" charset="0"/>
                <a:cs typeface="Marker Felt Thin" charset="0"/>
              </a:rPr>
              <a:t> “an image is worth a thousand words.”</a:t>
            </a:r>
          </a:p>
          <a:p>
            <a:pPr marL="0">
              <a:lnSpc>
                <a:spcPct val="100000"/>
              </a:lnSpc>
              <a:buNone/>
            </a:pPr>
            <a:endParaRPr lang="en-US" sz="2200" dirty="0" smtClean="0">
              <a:latin typeface="Marker Felt Thin" charset="0"/>
              <a:ea typeface="Marker Felt Thin" charset="0"/>
              <a:cs typeface="Marker Felt Thin" charset="0"/>
            </a:endParaRPr>
          </a:p>
          <a:p>
            <a:pPr marL="0">
              <a:lnSpc>
                <a:spcPct val="100000"/>
              </a:lnSpc>
              <a:buNone/>
            </a:pPr>
            <a:r>
              <a:rPr lang="en-US" sz="2200" dirty="0" smtClean="0">
                <a:latin typeface="Marker Felt Thin" charset="0"/>
                <a:ea typeface="Marker Felt Thin" charset="0"/>
                <a:cs typeface="Marker Felt Thin" charset="0"/>
              </a:rPr>
              <a:t>A properly created image can give strong emotion and relate with your viewers. It can either attract, or repel the onlooker. It is important to use images wisely. Be honest about the degree to which the pictures are manipulated to get the desired effect.</a:t>
            </a:r>
          </a:p>
        </p:txBody>
      </p:sp>
      <p:pic>
        <p:nvPicPr>
          <p:cNvPr id="5" name="Picture 4"/>
          <p:cNvPicPr>
            <a:picLocks noChangeAspect="1"/>
          </p:cNvPicPr>
          <p:nvPr/>
        </p:nvPicPr>
        <p:blipFill>
          <a:blip r:embed="rId3"/>
          <a:stretch>
            <a:fillRect/>
          </a:stretch>
        </p:blipFill>
        <p:spPr>
          <a:xfrm>
            <a:off x="7472361" y="1690689"/>
            <a:ext cx="3699741" cy="4550452"/>
          </a:xfrm>
          <a:prstGeom prst="rect">
            <a:avLst/>
          </a:prstGeom>
          <a:ln w="25400">
            <a:solidFill>
              <a:schemeClr val="tx2"/>
            </a:solidFill>
          </a:ln>
        </p:spPr>
      </p:pic>
      <p:sp>
        <p:nvSpPr>
          <p:cNvPr id="6" name="Chevron 5">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hevron 6">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9777976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kids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a:bodyPr>
          <a:lstStyle/>
          <a:p>
            <a:pPr algn="ctr"/>
            <a:r>
              <a:rPr lang="en-US" sz="4000" b="1" dirty="0" smtClean="0">
                <a:latin typeface="Marker Felt Wide" charset="0"/>
                <a:ea typeface="Marker Felt Wide" charset="0"/>
                <a:cs typeface="Marker Felt Wide" charset="0"/>
              </a:rPr>
              <a:t>Images</a:t>
            </a:r>
            <a:endParaRPr lang="en-US" sz="4000" b="1" dirty="0">
              <a:latin typeface="Marker Felt Wide" charset="0"/>
              <a:ea typeface="Marker Felt Wide" charset="0"/>
              <a:cs typeface="Marker Felt Wide" charset="0"/>
            </a:endParaRPr>
          </a:p>
        </p:txBody>
      </p:sp>
      <p:sp>
        <p:nvSpPr>
          <p:cNvPr id="5" name="Content Placeholder 4"/>
          <p:cNvSpPr>
            <a:spLocks noGrp="1"/>
          </p:cNvSpPr>
          <p:nvPr>
            <p:ph idx="1"/>
          </p:nvPr>
        </p:nvSpPr>
        <p:spPr>
          <a:xfrm>
            <a:off x="838200" y="1690688"/>
            <a:ext cx="4953000" cy="5167312"/>
          </a:xfrm>
        </p:spPr>
        <p:txBody>
          <a:bodyPr>
            <a:normAutofit/>
          </a:bodyPr>
          <a:lstStyle/>
          <a:p>
            <a:pPr marL="0" lvl="0">
              <a:lnSpc>
                <a:spcPct val="100000"/>
              </a:lnSpc>
              <a:buNone/>
            </a:pPr>
            <a:r>
              <a:rPr lang="en-US" sz="2200" dirty="0">
                <a:solidFill>
                  <a:prstClr val="black"/>
                </a:solidFill>
                <a:latin typeface="Marker Felt Thin" charset="0"/>
                <a:ea typeface="Marker Felt Thin" charset="0"/>
                <a:cs typeface="Marker Felt Thin" charset="0"/>
              </a:rPr>
              <a:t>Remember that almost every non-background element that is seen, including navigation buttons, icons, widgets and indicators, and gradients within these elements, in addition to your content can be an image</a:t>
            </a:r>
            <a:r>
              <a:rPr lang="en-US" sz="2200" dirty="0" smtClean="0">
                <a:solidFill>
                  <a:prstClr val="black"/>
                </a:solidFill>
                <a:latin typeface="Marker Felt Thin" charset="0"/>
                <a:ea typeface="Marker Felt Thin" charset="0"/>
                <a:cs typeface="Marker Felt Thin" charset="0"/>
              </a:rPr>
              <a:t>. Images speak louder than words.</a:t>
            </a:r>
            <a:endParaRPr lang="en-US" sz="2200" dirty="0">
              <a:solidFill>
                <a:prstClr val="black"/>
              </a:solidFill>
              <a:latin typeface="Marker Felt Thin" charset="0"/>
              <a:ea typeface="Marker Felt Thin" charset="0"/>
              <a:cs typeface="Marker Felt Thin" charset="0"/>
            </a:endParaRPr>
          </a:p>
          <a:p>
            <a:pPr marL="0">
              <a:lnSpc>
                <a:spcPct val="100000"/>
              </a:lnSpc>
              <a:buNone/>
            </a:pPr>
            <a:endParaRPr lang="en-US" sz="2200" dirty="0" smtClean="0">
              <a:latin typeface="Marker Felt Thin" charset="0"/>
              <a:ea typeface="Marker Felt Thin" charset="0"/>
              <a:cs typeface="Marker Felt Thin" charset="0"/>
            </a:endParaRPr>
          </a:p>
          <a:p>
            <a:pPr marL="0">
              <a:lnSpc>
                <a:spcPct val="100000"/>
              </a:lnSpc>
              <a:buNone/>
            </a:pPr>
            <a:r>
              <a:rPr lang="en-US" sz="2200" dirty="0" smtClean="0">
                <a:latin typeface="Marker Felt Thin" charset="0"/>
                <a:ea typeface="Marker Felt Thin" charset="0"/>
                <a:cs typeface="Marker Felt Thin" charset="0"/>
              </a:rPr>
              <a:t>Images are never created equally. Technically</a:t>
            </a:r>
            <a:r>
              <a:rPr lang="en-US" sz="2200" dirty="0">
                <a:latin typeface="Marker Felt Thin" charset="0"/>
                <a:ea typeface="Marker Felt Thin" charset="0"/>
                <a:cs typeface="Marker Felt Thin" charset="0"/>
              </a:rPr>
              <a:t>, it is important to distinguish between the two methods images are </a:t>
            </a:r>
            <a:r>
              <a:rPr lang="en-US" sz="2200" dirty="0" smtClean="0">
                <a:latin typeface="Marker Felt Thin" charset="0"/>
                <a:ea typeface="Marker Felt Thin" charset="0"/>
                <a:cs typeface="Marker Felt Thin" charset="0"/>
              </a:rPr>
              <a:t>created </a:t>
            </a:r>
            <a:r>
              <a:rPr lang="en-US" sz="2200" dirty="0">
                <a:latin typeface="Marker Felt Thin" charset="0"/>
                <a:ea typeface="Marker Felt Thin" charset="0"/>
                <a:cs typeface="Marker Felt Thin" charset="0"/>
              </a:rPr>
              <a:t>by a computer, bitmaps and vector drawings</a:t>
            </a:r>
            <a:r>
              <a:rPr lang="en-US" sz="2200" dirty="0" smtClean="0">
                <a:latin typeface="Marker Felt Thin" charset="0"/>
                <a:ea typeface="Marker Felt Thin" charset="0"/>
                <a:cs typeface="Marker Felt Thin" charset="0"/>
              </a:rPr>
              <a:t>.</a:t>
            </a:r>
            <a:endParaRPr lang="en-US" sz="2200" dirty="0">
              <a:latin typeface="Marker Felt Thin" charset="0"/>
              <a:ea typeface="Marker Felt Thin" charset="0"/>
              <a:cs typeface="Marker Felt Thin" charset="0"/>
            </a:endParaRPr>
          </a:p>
        </p:txBody>
      </p:sp>
      <p:pic>
        <p:nvPicPr>
          <p:cNvPr id="2" name="Picture 1"/>
          <p:cNvPicPr>
            <a:picLocks noChangeAspect="1"/>
          </p:cNvPicPr>
          <p:nvPr/>
        </p:nvPicPr>
        <p:blipFill>
          <a:blip r:embed="rId3"/>
          <a:stretch>
            <a:fillRect/>
          </a:stretch>
        </p:blipFill>
        <p:spPr>
          <a:xfrm>
            <a:off x="6096000" y="1690688"/>
            <a:ext cx="3616537" cy="4577588"/>
          </a:xfrm>
          <a:prstGeom prst="rect">
            <a:avLst/>
          </a:prstGeom>
          <a:ln w="25400">
            <a:solidFill>
              <a:schemeClr val="tx2"/>
            </a:solidFill>
          </a:ln>
        </p:spPr>
      </p:pic>
      <p:sp>
        <p:nvSpPr>
          <p:cNvPr id="6" name="Chevron 5">
            <a:hlinkClick r:id="" action="ppaction://hlinkshowjump?jump=nextslide"/>
          </p:cNvPr>
          <p:cNvSpPr/>
          <p:nvPr/>
        </p:nvSpPr>
        <p:spPr>
          <a:xfrm>
            <a:off x="11752881" y="6241140"/>
            <a:ext cx="294468"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hevron 6">
            <a:hlinkClick r:id="" action="ppaction://hlinkshowjump?jump=previousslide"/>
          </p:cNvPr>
          <p:cNvSpPr/>
          <p:nvPr/>
        </p:nvSpPr>
        <p:spPr>
          <a:xfrm flipH="1">
            <a:off x="138991" y="6268276"/>
            <a:ext cx="330317" cy="449451"/>
          </a:xfrm>
          <a:prstGeom prst="chevron">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340188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TotalTime>
  <Words>1484</Words>
  <Application>Microsoft Macintosh PowerPoint</Application>
  <PresentationFormat>Widescreen</PresentationFormat>
  <Paragraphs>106</Paragraphs>
  <Slides>22</Slides>
  <Notes>0</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Abadi MT Condensed Extra Bold</vt:lpstr>
      <vt:lpstr>Arial</vt:lpstr>
      <vt:lpstr>Calibri</vt:lpstr>
      <vt:lpstr>Calibri Light</vt:lpstr>
      <vt:lpstr>Marker Felt Thin</vt:lpstr>
      <vt:lpstr>Marker Felt Wide</vt:lpstr>
      <vt:lpstr>Office Theme</vt:lpstr>
      <vt:lpstr>Multimedia for Kids!</vt:lpstr>
      <vt:lpstr>What is Multimedia?</vt:lpstr>
      <vt:lpstr>The 5 Building Blocks</vt:lpstr>
      <vt:lpstr>Text</vt:lpstr>
      <vt:lpstr>ASCII</vt:lpstr>
      <vt:lpstr>Unicode</vt:lpstr>
      <vt:lpstr>Text</vt:lpstr>
      <vt:lpstr>Images</vt:lpstr>
      <vt:lpstr>Images</vt:lpstr>
      <vt:lpstr>Bitmaps &amp; Vectors</vt:lpstr>
      <vt:lpstr>Image Creation</vt:lpstr>
      <vt:lpstr>Sound</vt:lpstr>
      <vt:lpstr>Mono Vs Stereo</vt:lpstr>
      <vt:lpstr>Sound</vt:lpstr>
      <vt:lpstr>Animation</vt:lpstr>
      <vt:lpstr>Animation</vt:lpstr>
      <vt:lpstr>Animation</vt:lpstr>
      <vt:lpstr>Video</vt:lpstr>
      <vt:lpstr>Video</vt:lpstr>
      <vt:lpstr>Video Editing</vt:lpstr>
      <vt:lpstr>Copyright</vt:lpstr>
      <vt:lpstr>References</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Zbik, Robert</dc:creator>
  <cp:lastModifiedBy>Ryan A Zbik</cp:lastModifiedBy>
  <cp:revision>71</cp:revision>
  <dcterms:created xsi:type="dcterms:W3CDTF">2017-03-22T02:35:18Z</dcterms:created>
  <dcterms:modified xsi:type="dcterms:W3CDTF">2017-03-25T01:09:18Z</dcterms:modified>
</cp:coreProperties>
</file>