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289677"/>
      </p:ext>
    </p:extLst>
  </p:cSld>
  <p:clrMapOvr>
    <a:masterClrMapping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65275"/>
      </p:ext>
    </p:extLst>
  </p:cSld>
  <p:clrMapOvr>
    <a:masterClrMapping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5503"/>
      </p:ext>
    </p:extLst>
  </p:cSld>
  <p:clrMapOvr>
    <a:masterClrMapping/>
  </p:clrMapOvr>
  <p:transition spd="slow" advClick="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6127235"/>
      </p:ext>
    </p:extLst>
  </p:cSld>
  <p:clrMapOvr>
    <a:masterClrMapping/>
  </p:clrMapOvr>
  <p:transition spd="slow" advClick="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35348"/>
      </p:ext>
    </p:extLst>
  </p:cSld>
  <p:clrMapOvr>
    <a:masterClrMapping/>
  </p:clrMapOvr>
  <p:transition spd="slow" advClick="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19627"/>
      </p:ext>
    </p:extLst>
  </p:cSld>
  <p:clrMapOvr>
    <a:masterClrMapping/>
  </p:clrMapOvr>
  <p:transition spd="slow" advClick="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20015"/>
      </p:ext>
    </p:extLst>
  </p:cSld>
  <p:clrMapOvr>
    <a:masterClrMapping/>
  </p:clrMapOvr>
  <p:transition spd="slow" advClick="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39911"/>
      </p:ext>
    </p:extLst>
  </p:cSld>
  <p:clrMapOvr>
    <a:masterClrMapping/>
  </p:clrMapOvr>
  <p:transition spd="slow" advClick="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42141"/>
      </p:ext>
    </p:extLst>
  </p:cSld>
  <p:clrMapOvr>
    <a:masterClrMapping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00387"/>
      </p:ext>
    </p:extLst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441934"/>
      </p:ext>
    </p:extLst>
  </p:cSld>
  <p:clrMapOvr>
    <a:masterClrMapping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95012"/>
      </p:ext>
    </p:extLst>
  </p:cSld>
  <p:clrMapOvr>
    <a:masterClrMapping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43599"/>
      </p:ext>
    </p:extLst>
  </p:cSld>
  <p:clrMapOvr>
    <a:masterClrMapping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013798"/>
      </p:ext>
    </p:extLst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27611"/>
      </p:ext>
    </p:extLst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25877"/>
      </p:ext>
    </p:extLst>
  </p:cSld>
  <p:clrMapOvr>
    <a:masterClrMapping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25097"/>
      </p:ext>
    </p:extLst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DB94B-2A4F-4C38-8AD7-908AE0ECB168}" type="datetimeFigureOut">
              <a:rPr lang="en-US" smtClean="0"/>
              <a:t>3/1/2017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FAF20-F2FD-49C8-ADC9-BAD08D10A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0182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 advClick="0">
    <p:wipe/>
  </p:transition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slide" Target="slide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qCooYo7o2M" TargetMode="Externa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FreeSongsToUse/about" TargetMode="External"/><Relationship Id="rId2" Type="http://schemas.openxmlformats.org/officeDocument/2006/relationships/hyperlink" Target="http://slipsum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hyperlink" Target="https://www.youtube.com/channel/UCsYeL-xqpvITLO3Dl90XRig" TargetMode="External"/><Relationship Id="rId4" Type="http://schemas.openxmlformats.org/officeDocument/2006/relationships/hyperlink" Target="https://commons.wikimedia.org/wiki/Gulo_gulo#/media/File:Wolverine_on_rock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Multimedia Slides</a:t>
            </a:r>
          </a:p>
        </p:txBody>
      </p:sp>
      <p:sp>
        <p:nvSpPr>
          <p:cNvPr id="6" name="Arrow: Down 5">
            <a:hlinkClick r:id="rId2" action="ppaction://hlinksldjump"/>
          </p:cNvPr>
          <p:cNvSpPr/>
          <p:nvPr/>
        </p:nvSpPr>
        <p:spPr>
          <a:xfrm>
            <a:off x="566056" y="5360126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hlinkClick r:id="rId3" action="ppaction://hlinksldjump"/>
          </p:cNvPr>
          <p:cNvSpPr/>
          <p:nvPr/>
        </p:nvSpPr>
        <p:spPr>
          <a:xfrm>
            <a:off x="5617028" y="5360126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hlinkClick r:id="rId4" action="ppaction://hlinksldjump"/>
          </p:cNvPr>
          <p:cNvSpPr/>
          <p:nvPr/>
        </p:nvSpPr>
        <p:spPr>
          <a:xfrm>
            <a:off x="10668000" y="5360126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hlinkClick r:id="rId5" action="ppaction://hlinksldjump"/>
          </p:cNvPr>
          <p:cNvSpPr/>
          <p:nvPr/>
        </p:nvSpPr>
        <p:spPr>
          <a:xfrm>
            <a:off x="10668000" y="1519881"/>
            <a:ext cx="1206843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73641"/>
      </p:ext>
    </p:extLst>
  </p:cSld>
  <p:clrMapOvr>
    <a:masterClrMapping/>
  </p:clrMapOvr>
  <p:transition spd="slow" advClick="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Lorem Ipsum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&lt;p&gt;My money's in that office, right? If she start giving me some bullshit about it </a:t>
            </a:r>
            <a:r>
              <a:rPr lang="en-US" dirty="0" err="1"/>
              <a:t>ain't</a:t>
            </a:r>
            <a:r>
              <a:rPr lang="en-US" dirty="0"/>
              <a:t> there, and we got to go someplace else and get it, I'm </a:t>
            </a:r>
            <a:r>
              <a:rPr lang="en-US" dirty="0" err="1"/>
              <a:t>gonna</a:t>
            </a:r>
            <a:r>
              <a:rPr lang="en-US" dirty="0"/>
              <a:t> shoot you in the head then and there. Then I'm </a:t>
            </a:r>
            <a:r>
              <a:rPr lang="en-US" dirty="0" err="1"/>
              <a:t>gonna</a:t>
            </a:r>
            <a:r>
              <a:rPr lang="en-US" dirty="0"/>
              <a:t> shoot that bitch in the kneecaps, find out where my goddamn money is. She </a:t>
            </a:r>
            <a:r>
              <a:rPr lang="en-US" dirty="0" err="1"/>
              <a:t>gonna</a:t>
            </a:r>
            <a:r>
              <a:rPr lang="en-US" dirty="0"/>
              <a:t> tell me too. Hey, look at me when I'm talking to you, motherfucker. You listen: we go in there, and that nigga Winston or anybody else is in there, you the first motherfucker to get shot. You understand? &lt;/p&gt;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Arrow: Down 3">
            <a:hlinkClick r:id="rId2" action="ppaction://hlinksldjump"/>
          </p:cNvPr>
          <p:cNvSpPr/>
          <p:nvPr/>
        </p:nvSpPr>
        <p:spPr>
          <a:xfrm flipV="1">
            <a:off x="838200" y="365125"/>
            <a:ext cx="957943" cy="1121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586103"/>
      </p:ext>
    </p:extLst>
  </p:cSld>
  <p:clrMapOvr>
    <a:masterClrMapping/>
  </p:clrMapOvr>
  <p:transition spd="slow" advClick="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	</a:t>
            </a:r>
          </a:p>
        </p:txBody>
      </p:sp>
      <p:pic>
        <p:nvPicPr>
          <p:cNvPr id="1026" name="Picture 2" descr="https://upload.wikimedia.org/wikipedia/commons/thumb/8/8c/Wolverine_on_rock.jpg/1024px-Wolverine_on_roc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58" y="1561700"/>
            <a:ext cx="4681728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c/c6/Wolver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555924"/>
            <a:ext cx="57150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Down 5">
            <a:hlinkClick r:id="rId4" action="ppaction://hlinksldjump"/>
          </p:cNvPr>
          <p:cNvSpPr/>
          <p:nvPr/>
        </p:nvSpPr>
        <p:spPr>
          <a:xfrm rot="10800000">
            <a:off x="5617028" y="365125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137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9038" y="404996"/>
            <a:ext cx="8610600" cy="1293028"/>
          </a:xfrm>
        </p:spPr>
        <p:txBody>
          <a:bodyPr/>
          <a:lstStyle/>
          <a:p>
            <a:pPr algn="ctr"/>
            <a:r>
              <a:rPr lang="en-US" dirty="0"/>
              <a:t>Audio</a:t>
            </a:r>
          </a:p>
        </p:txBody>
      </p:sp>
      <p:pic>
        <p:nvPicPr>
          <p:cNvPr id="4" name="PS - She Knows It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93524" y="1698024"/>
            <a:ext cx="3286898" cy="3286898"/>
          </a:xfrm>
        </p:spPr>
      </p:pic>
      <p:sp>
        <p:nvSpPr>
          <p:cNvPr id="6" name="Arrow: Down 5">
            <a:hlinkClick r:id="rId5" action="ppaction://hlinksldjump"/>
          </p:cNvPr>
          <p:cNvSpPr/>
          <p:nvPr/>
        </p:nvSpPr>
        <p:spPr>
          <a:xfrm rot="10800000">
            <a:off x="10395857" y="365125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20956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211" y="290985"/>
            <a:ext cx="10515600" cy="1325563"/>
          </a:xfrm>
        </p:spPr>
        <p:txBody>
          <a:bodyPr/>
          <a:lstStyle/>
          <a:p>
            <a:r>
              <a:rPr lang="en-US" dirty="0"/>
              <a:t>Random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534" y="1809578"/>
            <a:ext cx="2759248" cy="463044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676" y="1960769"/>
            <a:ext cx="2612310" cy="4640287"/>
          </a:xfrm>
          <a:prstGeom prst="rect">
            <a:avLst/>
          </a:prstGeom>
        </p:spPr>
      </p:pic>
      <p:sp>
        <p:nvSpPr>
          <p:cNvPr id="7" name="Arrow: Down 6">
            <a:hlinkClick r:id="rId4" action="ppaction://hlinksldjump"/>
          </p:cNvPr>
          <p:cNvSpPr/>
          <p:nvPr/>
        </p:nvSpPr>
        <p:spPr>
          <a:xfrm>
            <a:off x="5617028" y="5316620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hlinkClick r:id="rId5" action="ppaction://hlinksldjump"/>
          </p:cNvPr>
          <p:cNvSpPr/>
          <p:nvPr/>
        </p:nvSpPr>
        <p:spPr>
          <a:xfrm>
            <a:off x="10395857" y="5316620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hlinkClick r:id="rId6" action="ppaction://hlinksldjump"/>
          </p:cNvPr>
          <p:cNvSpPr/>
          <p:nvPr/>
        </p:nvSpPr>
        <p:spPr>
          <a:xfrm>
            <a:off x="838200" y="5316620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Left 9">
            <a:hlinkClick r:id="rId7" action="ppaction://hlinksldjump"/>
          </p:cNvPr>
          <p:cNvSpPr/>
          <p:nvPr/>
        </p:nvSpPr>
        <p:spPr>
          <a:xfrm>
            <a:off x="333632" y="1960769"/>
            <a:ext cx="1225544" cy="10199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616411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Animations</a:t>
            </a:r>
          </a:p>
        </p:txBody>
      </p:sp>
      <p:sp>
        <p:nvSpPr>
          <p:cNvPr id="4" name="Star: 5 Points 3"/>
          <p:cNvSpPr/>
          <p:nvPr/>
        </p:nvSpPr>
        <p:spPr>
          <a:xfrm>
            <a:off x="2220686" y="2978332"/>
            <a:ext cx="1280160" cy="126709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miley Face 4"/>
          <p:cNvSpPr/>
          <p:nvPr/>
        </p:nvSpPr>
        <p:spPr>
          <a:xfrm>
            <a:off x="6818811" y="3239589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xplosion: 8 Points 5"/>
          <p:cNvSpPr/>
          <p:nvPr/>
        </p:nvSpPr>
        <p:spPr>
          <a:xfrm>
            <a:off x="10306594" y="3696789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hlinkClick r:id="rId2" action="ppaction://hlinksldjump"/>
          </p:cNvPr>
          <p:cNvSpPr/>
          <p:nvPr/>
        </p:nvSpPr>
        <p:spPr>
          <a:xfrm rot="10800000">
            <a:off x="838200" y="365125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108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68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7">
                                          <p:stCondLst>
                                            <p:cond delay="68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1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8" accel="50000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10">
                                          <p:stCondLst>
                                            <p:cond delay="2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62" decel="50000">
                                          <p:stCondLst>
                                            <p:cond delay="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3027" y="888599"/>
            <a:ext cx="8610600" cy="1293028"/>
          </a:xfrm>
        </p:spPr>
        <p:txBody>
          <a:bodyPr/>
          <a:lstStyle/>
          <a:p>
            <a:pPr algn="just"/>
            <a:r>
              <a:rPr lang="en-US" dirty="0"/>
              <a:t>Video</a:t>
            </a:r>
          </a:p>
        </p:txBody>
      </p:sp>
      <p:pic>
        <p:nvPicPr>
          <p:cNvPr id="4" name="CqCooYo7o2M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925763" y="1535113"/>
            <a:ext cx="6338887" cy="47545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Arrow: Down 4">
            <a:hlinkClick r:id="rId4" action="ppaction://hlinksldjump"/>
          </p:cNvPr>
          <p:cNvSpPr/>
          <p:nvPr/>
        </p:nvSpPr>
        <p:spPr>
          <a:xfrm rot="10800000">
            <a:off x="5617028" y="167417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3847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http://slipsum.com/</a:t>
            </a:r>
            <a:endParaRPr lang="en-US" dirty="0"/>
          </a:p>
          <a:p>
            <a:r>
              <a:rPr lang="en-US" dirty="0"/>
              <a:t>Music provided by Free Songs To Use </a:t>
            </a:r>
            <a:r>
              <a:rPr lang="en-US" dirty="0">
                <a:hlinkClick r:id="rId3"/>
              </a:rPr>
              <a:t>https://www.youtube.com/user/FreeSongsToUse/about</a:t>
            </a:r>
            <a:endParaRPr lang="en-US" dirty="0"/>
          </a:p>
          <a:p>
            <a:r>
              <a:rPr lang="en-US" dirty="0">
                <a:hlinkClick r:id="rId4"/>
              </a:rPr>
              <a:t>https://commons.wikimedia.org/wiki/Gulo_gulo#/media/File:Wolverine_on_rock.jpg</a:t>
            </a:r>
            <a:endParaRPr lang="en-US" dirty="0"/>
          </a:p>
          <a:p>
            <a:r>
              <a:rPr lang="en-US" dirty="0">
                <a:hlinkClick r:id="rId5"/>
              </a:rPr>
              <a:t>https://www.youtube.com/channel/UCsYeL-xqpvITLO3Dl90XRig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Arrow: Down 4">
            <a:hlinkClick r:id="rId6" action="ppaction://hlinksldjump"/>
          </p:cNvPr>
          <p:cNvSpPr/>
          <p:nvPr/>
        </p:nvSpPr>
        <p:spPr>
          <a:xfrm rot="10800000">
            <a:off x="10395857" y="365125"/>
            <a:ext cx="957943" cy="11234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610911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68</TotalTime>
  <Words>187</Words>
  <Application>Microsoft Office PowerPoint</Application>
  <PresentationFormat>Widescreen</PresentationFormat>
  <Paragraphs>15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Vapor Trail</vt:lpstr>
      <vt:lpstr>Multimedia Slides</vt:lpstr>
      <vt:lpstr>Lorem Ipsum</vt:lpstr>
      <vt:lpstr>Images </vt:lpstr>
      <vt:lpstr>Audio</vt:lpstr>
      <vt:lpstr>Random</vt:lpstr>
      <vt:lpstr>Animations</vt:lpstr>
      <vt:lpstr>Video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</dc:creator>
  <cp:lastModifiedBy>Daniel</cp:lastModifiedBy>
  <cp:revision>10</cp:revision>
  <dcterms:created xsi:type="dcterms:W3CDTF">2017-03-01T00:52:20Z</dcterms:created>
  <dcterms:modified xsi:type="dcterms:W3CDTF">2017-03-02T00:43:58Z</dcterms:modified>
</cp:coreProperties>
</file>