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77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57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51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5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57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12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98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89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51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27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03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EBD6C-00DA-41BC-A5B9-C65D217FE38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77B08-AEAF-4E1A-887E-73CE66EFA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73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SAO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9918700" y="2832100"/>
            <a:ext cx="2095500" cy="1130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1092200" y="5257800"/>
            <a:ext cx="863600" cy="1320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5448300" y="5349875"/>
            <a:ext cx="863600" cy="1320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>
            <a:off x="9271000" y="5349875"/>
            <a:ext cx="863600" cy="1320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03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2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Kirito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flipV="1">
            <a:off x="215900" y="279400"/>
            <a:ext cx="863600" cy="1308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30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3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Asuna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flipV="1">
            <a:off x="215900" y="279400"/>
            <a:ext cx="863600" cy="1308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89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4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Klein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flipV="1">
            <a:off x="215900" y="279400"/>
            <a:ext cx="863600" cy="1308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90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5 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ALO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flipH="1">
            <a:off x="330200" y="2776538"/>
            <a:ext cx="1714500" cy="825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1092200" y="5257800"/>
            <a:ext cx="863600" cy="1320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5232400" y="5257800"/>
            <a:ext cx="863600" cy="1320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>
            <a:off x="9893300" y="5257800"/>
            <a:ext cx="863600" cy="1320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29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Lisbeth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flipV="1">
            <a:off x="215900" y="279400"/>
            <a:ext cx="863600" cy="1308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3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Silica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flipV="1">
            <a:off x="215900" y="279400"/>
            <a:ext cx="863600" cy="1308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60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Agil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flipV="1">
            <a:off x="215900" y="279400"/>
            <a:ext cx="863600" cy="1308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3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1 </vt:lpstr>
      <vt:lpstr>Slide 2 </vt:lpstr>
      <vt:lpstr>Slide 3 </vt:lpstr>
      <vt:lpstr>Slide 4 </vt:lpstr>
      <vt:lpstr>Slide 5  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Snyder, Daniel</dc:creator>
  <cp:lastModifiedBy>Snyder, Daniel</cp:lastModifiedBy>
  <cp:revision>3</cp:revision>
  <dcterms:created xsi:type="dcterms:W3CDTF">2017-01-18T01:15:36Z</dcterms:created>
  <dcterms:modified xsi:type="dcterms:W3CDTF">2017-01-18T01:33:53Z</dcterms:modified>
</cp:coreProperties>
</file>