
<file path=[Content_Types].xml><?xml version="1.0" encoding="utf-8"?>
<Types xmlns="http://schemas.openxmlformats.org/package/2006/content-types">
  <Default Extension="mp3" ContentType="audio/mpeg"/>
  <Default Extension="png" ContentType="image/png"/>
  <Default Extension="jpeg" ContentType="image/jpeg"/>
  <Default Extension="jpg&amp;ehk=hJjh" ContentType="image/jpeg"/>
  <Default Extension="rels" ContentType="application/vnd.openxmlformats-package.relationships+xml"/>
  <Default Extension="xml" ContentType="application/xml"/>
  <Default Extension="png&amp;ehk=L72I9xwmjyieJBnPrKV7gg&amp;r=0&amp;pid=OfficeInsert" ContentType="image/p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8" r:id="rId4"/>
    <p:sldId id="269" r:id="rId5"/>
    <p:sldId id="257" r:id="rId6"/>
    <p:sldId id="258" r:id="rId7"/>
    <p:sldId id="264" r:id="rId8"/>
    <p:sldId id="265" r:id="rId9"/>
    <p:sldId id="266" r:id="rId10"/>
    <p:sldId id="262" r:id="rId11"/>
    <p:sldId id="263" r:id="rId12"/>
    <p:sldId id="270" r:id="rId13"/>
    <p:sldId id="271" r:id="rId14"/>
    <p:sldId id="272" r:id="rId15"/>
    <p:sldId id="273" r:id="rId16"/>
    <p:sldId id="275" r:id="rId17"/>
    <p:sldId id="274" r:id="rId18"/>
    <p:sldId id="27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49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9D0C39D-399C-4A8D-831E-EDA22AB88B72}"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7523170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145269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529424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D0C39D-399C-4A8D-831E-EDA22AB88B72}"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788587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9D0C39D-399C-4A8D-831E-EDA22AB88B72}"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425004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9D0C39D-399C-4A8D-831E-EDA22AB88B72}"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3936036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9D0C39D-399C-4A8D-831E-EDA22AB88B72}"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3044673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9D0C39D-399C-4A8D-831E-EDA22AB88B72}"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947525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D0C39D-399C-4A8D-831E-EDA22AB88B72}"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857667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9D0C39D-399C-4A8D-831E-EDA22AB88B72}"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2757714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9D0C39D-399C-4A8D-831E-EDA22AB88B72}"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9254C0-C90D-4DE2-AFBD-300D1269C52B}" type="slidenum">
              <a:rPr lang="en-US" smtClean="0"/>
              <a:t>‹#›</a:t>
            </a:fld>
            <a:endParaRPr lang="en-US"/>
          </a:p>
        </p:txBody>
      </p:sp>
    </p:spTree>
    <p:extLst>
      <p:ext uri="{BB962C8B-B14F-4D97-AF65-F5344CB8AC3E}">
        <p14:creationId xmlns:p14="http://schemas.microsoft.com/office/powerpoint/2010/main" val="1997939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0C39D-399C-4A8D-831E-EDA22AB88B72}" type="datetimeFigureOut">
              <a:rPr lang="en-US" smtClean="0"/>
              <a:t>4/25/2017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9254C0-C90D-4DE2-AFBD-300D1269C52B}" type="slidenum">
              <a:rPr lang="en-US" smtClean="0"/>
              <a:t>‹#›</a:t>
            </a:fld>
            <a:endParaRPr lang="en-US"/>
          </a:p>
        </p:txBody>
      </p:sp>
    </p:spTree>
    <p:extLst>
      <p:ext uri="{BB962C8B-B14F-4D97-AF65-F5344CB8AC3E}">
        <p14:creationId xmlns:p14="http://schemas.microsoft.com/office/powerpoint/2010/main" val="22464878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amp;ehk=L72I9xwmjyieJBnPrKV7gg&amp;r=0&amp;pid=OfficeInsert"/><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slide" Target="slide1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0.xml"/><Relationship Id="rId5" Type="http://schemas.openxmlformats.org/officeDocument/2006/relationships/slide" Target="slide12.xml"/><Relationship Id="rId4" Type="http://schemas.openxmlformats.org/officeDocument/2006/relationships/image" Target="../media/image4.png&amp;ehk=L72I9xwmjyieJBnPrKV7gg&amp;r=0&amp;pid=OfficeInsert"/></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image" Target="../media/image4.png&amp;ehk=L72I9xwmjyieJBnPrKV7gg&amp;r=0&amp;pid=OfficeInsert"/></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4.xml"/><Relationship Id="rId5" Type="http://schemas.openxmlformats.org/officeDocument/2006/relationships/slide" Target="slide12.xml"/><Relationship Id="rId4" Type="http://schemas.openxmlformats.org/officeDocument/2006/relationships/image" Target="../media/image4.png&amp;ehk=L72I9xwmjyieJBnPrKV7gg&amp;r=0&amp;pid=OfficeInsert"/></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5.xml"/><Relationship Id="rId5" Type="http://schemas.openxmlformats.org/officeDocument/2006/relationships/slide" Target="slide13.xml"/><Relationship Id="rId4" Type="http://schemas.openxmlformats.org/officeDocument/2006/relationships/image" Target="../media/image4.png&amp;ehk=L72I9xwmjyieJBnPrKV7gg&amp;r=0&amp;pid=OfficeInsert"/></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6.xml"/><Relationship Id="rId5" Type="http://schemas.openxmlformats.org/officeDocument/2006/relationships/slide" Target="slide14.xml"/><Relationship Id="rId4" Type="http://schemas.openxmlformats.org/officeDocument/2006/relationships/image" Target="../media/image4.png&amp;ehk=L72I9xwmjyieJBnPrKV7gg&amp;r=0&amp;pid=OfficeInsert"/></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17.xml"/><Relationship Id="rId4" Type="http://schemas.openxmlformats.org/officeDocument/2006/relationships/image" Target="../media/image4.png&amp;ehk=L72I9xwmjyieJBnPrKV7gg&amp;r=0&amp;pid=OfficeInsert"/></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3.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image" Target="../media/image4.png&amp;ehk=L72I9xwmjyieJBnPrKV7gg&amp;r=0&amp;pid=OfficeInsert"/></Relationships>
</file>

<file path=ppt/slides/_rels/slide18.xml.rels><?xml version="1.0" encoding="UTF-8" standalone="yes"?>
<Relationships xmlns="http://schemas.openxmlformats.org/package/2006/relationships"><Relationship Id="rId3" Type="http://schemas.openxmlformats.org/officeDocument/2006/relationships/image" Target="../media/image25.jpg&amp;ehk=hJjh"/><Relationship Id="rId2" Type="http://schemas.openxmlformats.org/officeDocument/2006/relationships/image" Target="../media/image3.jpg"/><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amp;ehk=L72I9xwmjyieJBnPrKV7gg&amp;r=0&amp;pid=OfficeInsert"/><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amp;ehk=L72I9xwmjyieJBnPrKV7gg&amp;r=0&amp;pid=OfficeInsert"/><Relationship Id="rId7" Type="http://schemas.openxmlformats.org/officeDocument/2006/relationships/slide" Target="slide2.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7.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4.png&amp;ehk=L72I9xwmjyieJBnPrKV7gg&amp;r=0&amp;pid=OfficeInsert"/><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3.xml"/><Relationship Id="rId18" Type="http://schemas.openxmlformats.org/officeDocument/2006/relationships/image" Target="../media/image10.jpg"/><Relationship Id="rId3" Type="http://schemas.openxmlformats.org/officeDocument/2006/relationships/image" Target="../media/image4.png&amp;ehk=L72I9xwmjyieJBnPrKV7gg&amp;r=0&amp;pid=OfficeInsert"/><Relationship Id="rId7" Type="http://schemas.openxmlformats.org/officeDocument/2006/relationships/slide" Target="slide9.xml"/><Relationship Id="rId12" Type="http://schemas.openxmlformats.org/officeDocument/2006/relationships/slide" Target="slide12.xml"/><Relationship Id="rId17" Type="http://schemas.openxmlformats.org/officeDocument/2006/relationships/slide" Target="slide17.xml"/><Relationship Id="rId2" Type="http://schemas.openxmlformats.org/officeDocument/2006/relationships/image" Target="../media/image3.jpg"/><Relationship Id="rId16" Type="http://schemas.openxmlformats.org/officeDocument/2006/relationships/slide" Target="slide16.xml"/><Relationship Id="rId1" Type="http://schemas.openxmlformats.org/officeDocument/2006/relationships/slideLayout" Target="../slideLayouts/slideLayout4.xml"/><Relationship Id="rId6" Type="http://schemas.openxmlformats.org/officeDocument/2006/relationships/slide" Target="slide8.xml"/><Relationship Id="rId11" Type="http://schemas.openxmlformats.org/officeDocument/2006/relationships/slide" Target="slide4.xml"/><Relationship Id="rId5" Type="http://schemas.openxmlformats.org/officeDocument/2006/relationships/slide" Target="slide7.xml"/><Relationship Id="rId15" Type="http://schemas.openxmlformats.org/officeDocument/2006/relationships/slide" Target="slide15.xml"/><Relationship Id="rId10" Type="http://schemas.openxmlformats.org/officeDocument/2006/relationships/image" Target="../media/image9.jpg"/><Relationship Id="rId4" Type="http://schemas.openxmlformats.org/officeDocument/2006/relationships/slide" Target="slide6.xml"/><Relationship Id="rId9" Type="http://schemas.openxmlformats.org/officeDocument/2006/relationships/slide" Target="slide11.xml"/><Relationship Id="rId1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amp;ehk=L72I9xwmjyieJBnPrKV7gg&amp;r=0&amp;pid=OfficeInsert"/><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slide" Target="slide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image" Target="../media/image4.png&amp;ehk=L72I9xwmjyieJBnPrKV7gg&amp;r=0&amp;pid=OfficeInsert"/></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image" Target="../media/image4.png&amp;ehk=L72I9xwmjyieJBnPrKV7gg&amp;r=0&amp;pid=OfficeInsert"/><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slide" Target="slide8.xml"/><Relationship Id="rId5" Type="http://schemas.openxmlformats.org/officeDocument/2006/relationships/slide" Target="slide10.xml"/><Relationship Id="rId4" Type="http://schemas.openxmlformats.org/officeDocument/2006/relationships/image" Target="../media/image4.png&amp;ehk=L72I9xwmjyieJBnPrKV7gg&amp;r=0&amp;pid=OfficeInser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638" y="-1"/>
            <a:ext cx="12352638" cy="69421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26495378"/>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2"/>
            <a:ext cx="12192000" cy="6858000"/>
          </a:xfrm>
          <a:prstGeom prst="rect">
            <a:avLst/>
          </a:prstGeom>
        </p:spPr>
      </p:pic>
      <p:sp>
        <p:nvSpPr>
          <p:cNvPr id="2" name="Title 1"/>
          <p:cNvSpPr>
            <a:spLocks noGrp="1"/>
          </p:cNvSpPr>
          <p:nvPr>
            <p:ph type="title"/>
          </p:nvPr>
        </p:nvSpPr>
        <p:spPr>
          <a:xfrm>
            <a:off x="169578" y="1076582"/>
            <a:ext cx="1917794" cy="1325563"/>
          </a:xfrm>
        </p:spPr>
        <p:txBody>
          <a:bodyPr/>
          <a:lstStyle/>
          <a:p>
            <a:r>
              <a:rPr lang="en-US" b="1" dirty="0">
                <a:solidFill>
                  <a:srgbClr val="FF0000"/>
                </a:solidFill>
              </a:rPr>
              <a:t>Lisbeth</a:t>
            </a:r>
          </a:p>
        </p:txBody>
      </p:sp>
      <p:sp>
        <p:nvSpPr>
          <p:cNvPr id="4" name="Content Placeholder 3"/>
          <p:cNvSpPr>
            <a:spLocks noGrp="1"/>
          </p:cNvSpPr>
          <p:nvPr>
            <p:ph sz="half" idx="2"/>
          </p:nvPr>
        </p:nvSpPr>
        <p:spPr>
          <a:xfrm>
            <a:off x="3889420" y="1558344"/>
            <a:ext cx="7510718" cy="4186218"/>
          </a:xfrm>
        </p:spPr>
        <p:txBody>
          <a:bodyPr>
            <a:noAutofit/>
          </a:bodyPr>
          <a:lstStyle/>
          <a:p>
            <a:pPr>
              <a:buBlip>
                <a:blip r:embed="rId3"/>
              </a:buBlip>
            </a:pPr>
            <a:r>
              <a:rPr lang="en-US" sz="2600" dirty="0">
                <a:solidFill>
                  <a:schemeClr val="bg1"/>
                </a:solidFill>
              </a:rPr>
              <a:t> In real life she is known as Rika Shinozaki</a:t>
            </a:r>
          </a:p>
          <a:p>
            <a:pPr>
              <a:buBlip>
                <a:blip r:embed="rId3"/>
              </a:buBlip>
            </a:pPr>
            <a:r>
              <a:rPr lang="en-US" sz="2600" dirty="0">
                <a:solidFill>
                  <a:schemeClr val="bg1"/>
                </a:solidFill>
              </a:rPr>
              <a:t> She is a Blacksmith in SAO and one day Kirito visited her shop in order to get a custom sword similar to his current one, the Elucidator. However, he ended up breaking her best sword while testing the sword's durability.</a:t>
            </a:r>
          </a:p>
          <a:p>
            <a:pPr>
              <a:buBlip>
                <a:blip r:embed="rId3"/>
              </a:buBlip>
            </a:pPr>
            <a:r>
              <a:rPr lang="en-US" sz="2600" dirty="0">
                <a:solidFill>
                  <a:schemeClr val="bg1"/>
                </a:solidFill>
              </a:rPr>
              <a:t> She became Kirito’s personal Blacksmith after she created the Dark Repulser for him</a:t>
            </a:r>
          </a:p>
          <a:p>
            <a:pPr>
              <a:buBlip>
                <a:blip r:embed="rId3"/>
              </a:buBlip>
            </a:pPr>
            <a:r>
              <a:rPr lang="en-US" sz="2600" dirty="0">
                <a:solidFill>
                  <a:schemeClr val="bg1"/>
                </a:solidFill>
              </a:rPr>
              <a:t> After the game being cleared she realized that only Kirito could have cleared the game and she shouted that she loved him and that she swore she would see him again.</a:t>
            </a:r>
          </a:p>
        </p:txBody>
      </p:sp>
      <p:pic>
        <p:nvPicPr>
          <p:cNvPr id="12" name="Content Placeholder 11"/>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182428" y="842638"/>
            <a:ext cx="2076371" cy="5334325"/>
          </a:xfrm>
        </p:spPr>
      </p:pic>
      <p:sp>
        <p:nvSpPr>
          <p:cNvPr id="13" name="Arrow: Right 12">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Left 13">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hlinkClick r:id="rId7" action="ppaction://hlinksldjump"/>
          </p:cNvPr>
          <p:cNvSpPr txBox="1"/>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244576537"/>
      </p:ext>
    </p:extLst>
  </p:cSld>
  <p:clrMapOvr>
    <a:masterClrMapping/>
  </p:clrMapOvr>
  <p:transition spd="slow" advClick="0">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8200" y="365125"/>
            <a:ext cx="1042115" cy="1325563"/>
          </a:xfrm>
        </p:spPr>
        <p:txBody>
          <a:bodyPr/>
          <a:lstStyle/>
          <a:p>
            <a:r>
              <a:rPr lang="en-US" b="1" dirty="0">
                <a:solidFill>
                  <a:srgbClr val="FF0000"/>
                </a:solidFill>
              </a:rPr>
              <a:t>Agil</a:t>
            </a:r>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23743" y="523441"/>
            <a:ext cx="2099079" cy="5653522"/>
          </a:xfrm>
        </p:spPr>
      </p:pic>
      <p:sp>
        <p:nvSpPr>
          <p:cNvPr id="4" name="Content Placeholder 3"/>
          <p:cNvSpPr>
            <a:spLocks noGrp="1"/>
          </p:cNvSpPr>
          <p:nvPr>
            <p:ph sz="half" idx="2"/>
          </p:nvPr>
        </p:nvSpPr>
        <p:spPr>
          <a:xfrm>
            <a:off x="4005330" y="1610068"/>
            <a:ext cx="7335938" cy="4205910"/>
          </a:xfrm>
        </p:spPr>
        <p:txBody>
          <a:bodyPr>
            <a:noAutofit/>
          </a:bodyPr>
          <a:lstStyle/>
          <a:p>
            <a:pPr>
              <a:buBlip>
                <a:blip r:embed="rId4"/>
              </a:buBlip>
            </a:pPr>
            <a:r>
              <a:rPr lang="en-US" sz="2200" dirty="0">
                <a:solidFill>
                  <a:schemeClr val="bg1"/>
                </a:solidFill>
              </a:rPr>
              <a:t> </a:t>
            </a:r>
            <a:r>
              <a:rPr lang="en-US" sz="2600" dirty="0">
                <a:solidFill>
                  <a:schemeClr val="bg1"/>
                </a:solidFill>
              </a:rPr>
              <a:t>In real life he is known as Andrew Gilbert Mills </a:t>
            </a:r>
          </a:p>
          <a:p>
            <a:pPr>
              <a:buBlip>
                <a:blip r:embed="rId4"/>
              </a:buBlip>
            </a:pPr>
            <a:r>
              <a:rPr lang="en-US" sz="2600" dirty="0">
                <a:solidFill>
                  <a:schemeClr val="bg1"/>
                </a:solidFill>
              </a:rPr>
              <a:t> He was a veteran axe-wielder and a merchant who owned a shop in Algade, a city on the 50th Floor of Aincrad.</a:t>
            </a:r>
          </a:p>
          <a:p>
            <a:pPr>
              <a:buBlip>
                <a:blip r:embed="rId4"/>
              </a:buBlip>
            </a:pPr>
            <a:r>
              <a:rPr lang="en-US" sz="2600" dirty="0">
                <a:solidFill>
                  <a:schemeClr val="bg1"/>
                </a:solidFill>
              </a:rPr>
              <a:t> After Sao was cleared he showed a screenshot taken in ALfheim Online of what appeared to be Asuna. This is what caused Kirito to go into Alfheim Online to find Asuna and free her from that game.</a:t>
            </a:r>
          </a:p>
          <a:p>
            <a:pPr>
              <a:buBlip>
                <a:blip r:embed="rId4"/>
              </a:buBlip>
            </a:pPr>
            <a:r>
              <a:rPr lang="en-US" sz="2600" dirty="0">
                <a:solidFill>
                  <a:schemeClr val="bg1"/>
                </a:solidFill>
              </a:rPr>
              <a:t> Before the game was cleared Kirito thanked Agil for always helping and supporting the mid-level players of the game in order to reach the front lines.</a:t>
            </a:r>
          </a:p>
        </p:txBody>
      </p:sp>
      <p:sp>
        <p:nvSpPr>
          <p:cNvPr id="9" name="Arrow: Right 8">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hlinkClick r:id="rId7"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72347632"/>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05640" y="702790"/>
            <a:ext cx="3684373" cy="1325563"/>
          </a:xfrm>
        </p:spPr>
        <p:txBody>
          <a:bodyPr/>
          <a:lstStyle/>
          <a:p>
            <a:r>
              <a:rPr lang="en-US" dirty="0">
                <a:solidFill>
                  <a:srgbClr val="FF0000"/>
                </a:solidFill>
                <a:latin typeface="+mn-lt"/>
              </a:rPr>
              <a:t>Kayaba </a:t>
            </a:r>
            <a:br>
              <a:rPr lang="en-US" dirty="0">
                <a:solidFill>
                  <a:srgbClr val="FF0000"/>
                </a:solidFill>
                <a:latin typeface="+mn-lt"/>
              </a:rPr>
            </a:br>
            <a:r>
              <a:rPr lang="en-US" dirty="0">
                <a:solidFill>
                  <a:srgbClr val="FF0000"/>
                </a:solidFill>
                <a:latin typeface="+mn-lt"/>
              </a:rPr>
              <a:t>Akihiko</a:t>
            </a:r>
          </a:p>
        </p:txBody>
      </p:sp>
      <p:pic>
        <p:nvPicPr>
          <p:cNvPr id="20" name="Content Placeholder 1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879643" y="889686"/>
            <a:ext cx="1536786" cy="5287277"/>
          </a:xfrm>
        </p:spPr>
      </p:pic>
      <p:sp>
        <p:nvSpPr>
          <p:cNvPr id="4" name="Content Placeholder 3"/>
          <p:cNvSpPr>
            <a:spLocks noGrp="1"/>
          </p:cNvSpPr>
          <p:nvPr>
            <p:ph sz="half" idx="2"/>
          </p:nvPr>
        </p:nvSpPr>
        <p:spPr>
          <a:xfrm>
            <a:off x="3990013" y="1405581"/>
            <a:ext cx="7410125" cy="3990667"/>
          </a:xfrm>
        </p:spPr>
        <p:txBody>
          <a:bodyPr>
            <a:noAutofit/>
          </a:bodyPr>
          <a:lstStyle/>
          <a:p>
            <a:pPr>
              <a:buBlip>
                <a:blip r:embed="rId4"/>
              </a:buBlip>
            </a:pPr>
            <a:r>
              <a:rPr lang="en-US" sz="2600" dirty="0"/>
              <a:t> </a:t>
            </a:r>
            <a:r>
              <a:rPr lang="en-US" sz="2600" dirty="0">
                <a:solidFill>
                  <a:schemeClr val="bg1"/>
                </a:solidFill>
              </a:rPr>
              <a:t>He is the development director and GM of SAO. He created the Nerve Gear.</a:t>
            </a:r>
          </a:p>
          <a:p>
            <a:pPr>
              <a:buBlip>
                <a:blip r:embed="rId4"/>
              </a:buBlip>
            </a:pPr>
            <a:r>
              <a:rPr lang="en-US" sz="2600" dirty="0">
                <a:solidFill>
                  <a:schemeClr val="bg1"/>
                </a:solidFill>
              </a:rPr>
              <a:t> He is also known as Heathcliff the leader of the guild Knights of the Blood.</a:t>
            </a:r>
          </a:p>
          <a:p>
            <a:pPr>
              <a:buBlip>
                <a:blip r:embed="rId4"/>
              </a:buBlip>
            </a:pPr>
            <a:r>
              <a:rPr lang="en-US" sz="2600" dirty="0">
                <a:solidFill>
                  <a:schemeClr val="bg1"/>
                </a:solidFill>
              </a:rPr>
              <a:t> He was considered to be strongest player in the game</a:t>
            </a:r>
          </a:p>
          <a:p>
            <a:pPr>
              <a:buBlip>
                <a:blip r:embed="rId4"/>
              </a:buBlip>
            </a:pPr>
            <a:r>
              <a:rPr lang="en-US" sz="2600" dirty="0">
                <a:solidFill>
                  <a:schemeClr val="bg1"/>
                </a:solidFill>
              </a:rPr>
              <a:t> Kirito deduced his true identity on the 75</a:t>
            </a:r>
            <a:r>
              <a:rPr lang="en-US" sz="2600" baseline="30000" dirty="0">
                <a:solidFill>
                  <a:schemeClr val="bg1"/>
                </a:solidFill>
              </a:rPr>
              <a:t>th</a:t>
            </a:r>
            <a:r>
              <a:rPr lang="en-US" sz="2600" dirty="0">
                <a:solidFill>
                  <a:schemeClr val="bg1"/>
                </a:solidFill>
              </a:rPr>
              <a:t> floor that he is the final boss waiting on the 100</a:t>
            </a:r>
            <a:r>
              <a:rPr lang="en-US" sz="2600" baseline="30000" dirty="0">
                <a:solidFill>
                  <a:schemeClr val="bg1"/>
                </a:solidFill>
              </a:rPr>
              <a:t>th</a:t>
            </a:r>
            <a:r>
              <a:rPr lang="en-US" sz="2600" dirty="0">
                <a:solidFill>
                  <a:schemeClr val="bg1"/>
                </a:solidFill>
              </a:rPr>
              <a:t> floor.</a:t>
            </a:r>
          </a:p>
          <a:p>
            <a:pPr>
              <a:buBlip>
                <a:blip r:embed="rId4"/>
              </a:buBlip>
            </a:pPr>
            <a:r>
              <a:rPr lang="en-US" sz="2600" dirty="0">
                <a:solidFill>
                  <a:schemeClr val="bg1"/>
                </a:solidFill>
              </a:rPr>
              <a:t> Then thanks to a miracle in the game allowing Kirito to launch one final attack after his hit points were depleted, Kirito managed to defeat Heathcliff and free all the trapped players from Sword Art Online.</a:t>
            </a:r>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hlinkClick r:id="rId7"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195183454"/>
      </p:ext>
    </p:extLst>
  </p:cSld>
  <p:clrMapOvr>
    <a:masterClrMapping/>
  </p:clrMapOvr>
  <p:transition spd="slow" advClick="0">
    <p:wheel spokes="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58578" y="1162843"/>
            <a:ext cx="3346622" cy="1325563"/>
          </a:xfrm>
        </p:spPr>
        <p:txBody>
          <a:bodyPr/>
          <a:lstStyle/>
          <a:p>
            <a:r>
              <a:rPr lang="en-US" b="1" dirty="0">
                <a:solidFill>
                  <a:srgbClr val="FF0000"/>
                </a:solidFill>
              </a:rPr>
              <a:t>Laughing Coffin</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32494" y="1825625"/>
            <a:ext cx="2652327" cy="4446547"/>
          </a:xfrm>
        </p:spPr>
      </p:pic>
      <p:sp>
        <p:nvSpPr>
          <p:cNvPr id="4" name="Content Placeholder 3"/>
          <p:cNvSpPr>
            <a:spLocks noGrp="1"/>
          </p:cNvSpPr>
          <p:nvPr>
            <p:ph sz="half" idx="2"/>
          </p:nvPr>
        </p:nvSpPr>
        <p:spPr>
          <a:xfrm>
            <a:off x="4343400" y="1684281"/>
            <a:ext cx="7056738" cy="4351394"/>
          </a:xfrm>
        </p:spPr>
        <p:txBody>
          <a:bodyPr>
            <a:noAutofit/>
          </a:bodyPr>
          <a:lstStyle/>
          <a:p>
            <a:pPr>
              <a:buBlip>
                <a:blip r:embed="rId4"/>
              </a:buBlip>
            </a:pPr>
            <a:r>
              <a:rPr lang="en-US" sz="2600" dirty="0">
                <a:solidFill>
                  <a:schemeClr val="bg1"/>
                </a:solidFill>
              </a:rPr>
              <a:t> Laughing Coffin is a guild started by players that ambushed players to steal items in exchange for those players lives. </a:t>
            </a:r>
          </a:p>
          <a:p>
            <a:pPr>
              <a:buBlip>
                <a:blip r:embed="rId4"/>
              </a:buBlip>
            </a:pPr>
            <a:r>
              <a:rPr lang="en-US" sz="2600" dirty="0">
                <a:solidFill>
                  <a:schemeClr val="bg1"/>
                </a:solidFill>
              </a:rPr>
              <a:t> One method of killing players involved inflicting paralysis on a player and then killing them slowly and painfully.</a:t>
            </a:r>
          </a:p>
          <a:p>
            <a:pPr>
              <a:buBlip>
                <a:blip r:embed="rId4"/>
              </a:buBlip>
            </a:pPr>
            <a:r>
              <a:rPr lang="en-US" sz="2600" dirty="0">
                <a:solidFill>
                  <a:schemeClr val="bg1"/>
                </a:solidFill>
              </a:rPr>
              <a:t> Kirito and the main guilds went to stop them from killing. Just before they reached the designated location, Laughing Coffin decided to ambush them instead.</a:t>
            </a:r>
          </a:p>
          <a:p>
            <a:pPr>
              <a:buBlip>
                <a:blip r:embed="rId4"/>
              </a:buBlip>
            </a:pPr>
            <a:r>
              <a:rPr lang="en-US" sz="2600" dirty="0">
                <a:solidFill>
                  <a:schemeClr val="bg1"/>
                </a:solidFill>
              </a:rPr>
              <a:t> They lost that fight and 3 of the members were killed by Kirito.</a:t>
            </a:r>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7"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391630871"/>
      </p:ext>
    </p:extLst>
  </p:cSld>
  <p:clrMapOvr>
    <a:masterClrMapping/>
  </p:clrMapOvr>
  <mc:AlternateContent xmlns:mc="http://schemas.openxmlformats.org/markup-compatibility/2006" xmlns:p14="http://schemas.microsoft.com/office/powerpoint/2010/main">
    <mc:Choice Requires="p14">
      <p:transition spd="slow" p14:dur="2500" advClick="0">
        <p:checker/>
      </p:transition>
    </mc:Choice>
    <mc:Fallback xmlns="">
      <p:transition spd="slow" advClick="0">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330543" y="1019477"/>
            <a:ext cx="2374557" cy="1325563"/>
          </a:xfrm>
        </p:spPr>
        <p:txBody>
          <a:bodyPr/>
          <a:lstStyle/>
          <a:p>
            <a:r>
              <a:rPr lang="en-US" dirty="0">
                <a:solidFill>
                  <a:srgbClr val="FF0000"/>
                </a:solidFill>
                <a:latin typeface="+mn-lt"/>
              </a:rPr>
              <a:t>Nobuyuki </a:t>
            </a:r>
            <a:br>
              <a:rPr lang="en-US" dirty="0">
                <a:solidFill>
                  <a:srgbClr val="FF0000"/>
                </a:solidFill>
                <a:latin typeface="+mn-lt"/>
              </a:rPr>
            </a:br>
            <a:r>
              <a:rPr lang="en-US" dirty="0">
                <a:solidFill>
                  <a:srgbClr val="FF0000"/>
                </a:solidFill>
                <a:latin typeface="+mn-lt"/>
              </a:rPr>
              <a:t>Sugo</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949780" y="1704375"/>
            <a:ext cx="3454497" cy="4351338"/>
          </a:xfrm>
        </p:spPr>
      </p:pic>
      <p:sp>
        <p:nvSpPr>
          <p:cNvPr id="4" name="Content Placeholder 3"/>
          <p:cNvSpPr>
            <a:spLocks noGrp="1"/>
          </p:cNvSpPr>
          <p:nvPr>
            <p:ph sz="half" idx="2"/>
          </p:nvPr>
        </p:nvSpPr>
        <p:spPr>
          <a:xfrm>
            <a:off x="4560035" y="1609858"/>
            <a:ext cx="7376592" cy="4649273"/>
          </a:xfrm>
        </p:spPr>
        <p:txBody>
          <a:bodyPr>
            <a:noAutofit/>
          </a:bodyPr>
          <a:lstStyle/>
          <a:p>
            <a:pPr>
              <a:buBlip>
                <a:blip r:embed="rId4"/>
              </a:buBlip>
            </a:pPr>
            <a:r>
              <a:rPr lang="en-US" sz="2400" dirty="0">
                <a:solidFill>
                  <a:schemeClr val="bg1"/>
                </a:solidFill>
              </a:rPr>
              <a:t> In Alfheim Online he is known as Fairy King Oberon and secretly the GM of the game.</a:t>
            </a:r>
          </a:p>
          <a:p>
            <a:pPr>
              <a:buBlip>
                <a:blip r:embed="rId4"/>
              </a:buBlip>
            </a:pPr>
            <a:r>
              <a:rPr lang="en-US" sz="2400" dirty="0">
                <a:solidFill>
                  <a:schemeClr val="bg1"/>
                </a:solidFill>
              </a:rPr>
              <a:t> Nobuyuki kept Asuna locked up in a giant bird cage at the top of the World Tree after taking files and data from the SAO servers to keep Asuna from waking up in the real world.</a:t>
            </a:r>
          </a:p>
          <a:p>
            <a:pPr>
              <a:buBlip>
                <a:blip r:embed="rId4"/>
              </a:buBlip>
            </a:pPr>
            <a:r>
              <a:rPr lang="en-US" sz="2400" dirty="0">
                <a:solidFill>
                  <a:schemeClr val="bg1"/>
                </a:solidFill>
              </a:rPr>
              <a:t> Oberon turned the pain absorber to the lowest setting so anything that happens to the avatar happens to the persons real body.</a:t>
            </a:r>
          </a:p>
          <a:p>
            <a:pPr>
              <a:buBlip>
                <a:blip r:embed="rId4"/>
              </a:buBlip>
            </a:pPr>
            <a:r>
              <a:rPr lang="en-US" sz="2400" dirty="0">
                <a:solidFill>
                  <a:schemeClr val="bg1"/>
                </a:solidFill>
              </a:rPr>
              <a:t> Kayaba Akihiko saved Kirito from dying by giving him Akihiko's ID that allowed Kirito to nullify Oberon's supervisor authority. and destroy his avatar and free Asuna.</a:t>
            </a:r>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7"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71828213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27222" y="874239"/>
            <a:ext cx="1670222" cy="1325563"/>
          </a:xfrm>
        </p:spPr>
        <p:txBody>
          <a:bodyPr/>
          <a:lstStyle/>
          <a:p>
            <a:r>
              <a:rPr lang="en-US" b="1" dirty="0">
                <a:solidFill>
                  <a:srgbClr val="FF0000"/>
                </a:solidFill>
              </a:rPr>
              <a:t>Death </a:t>
            </a:r>
            <a:br>
              <a:rPr lang="en-US" b="1" dirty="0">
                <a:solidFill>
                  <a:srgbClr val="FF0000"/>
                </a:solidFill>
              </a:rPr>
            </a:br>
            <a:r>
              <a:rPr lang="en-US" b="1" dirty="0">
                <a:solidFill>
                  <a:srgbClr val="FF0000"/>
                </a:solidFill>
              </a:rPr>
              <a:t>Gun</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78782" y="1244943"/>
            <a:ext cx="2275525" cy="4932020"/>
          </a:xfrm>
        </p:spPr>
      </p:pic>
      <p:sp>
        <p:nvSpPr>
          <p:cNvPr id="4" name="Content Placeholder 3"/>
          <p:cNvSpPr>
            <a:spLocks noGrp="1"/>
          </p:cNvSpPr>
          <p:nvPr>
            <p:ph sz="half" idx="2"/>
          </p:nvPr>
        </p:nvSpPr>
        <p:spPr>
          <a:xfrm>
            <a:off x="4394891" y="1825624"/>
            <a:ext cx="7260490" cy="3944111"/>
          </a:xfrm>
        </p:spPr>
        <p:txBody>
          <a:bodyPr>
            <a:noAutofit/>
          </a:bodyPr>
          <a:lstStyle/>
          <a:p>
            <a:pPr>
              <a:buBlip>
                <a:blip r:embed="rId4"/>
              </a:buBlip>
            </a:pPr>
            <a:r>
              <a:rPr lang="en-US" sz="2700" dirty="0">
                <a:solidFill>
                  <a:schemeClr val="bg1"/>
                </a:solidFill>
              </a:rPr>
              <a:t> In real life he is known as Shouichi Shinkawa. He is also a SAO Survivor</a:t>
            </a:r>
          </a:p>
          <a:p>
            <a:pPr>
              <a:buBlip>
                <a:blip r:embed="rId4"/>
              </a:buBlip>
            </a:pPr>
            <a:r>
              <a:rPr lang="en-US" sz="2700" dirty="0">
                <a:solidFill>
                  <a:schemeClr val="bg1"/>
                </a:solidFill>
              </a:rPr>
              <a:t> Death Gun would shoot his targets avatar with a Type 54 Black Star pistol. At the same time, His brother would infiltrate the home of their target and inject the target with a drug.</a:t>
            </a:r>
          </a:p>
          <a:p>
            <a:pPr>
              <a:buBlip>
                <a:blip r:embed="rId4"/>
              </a:buBlip>
            </a:pPr>
            <a:r>
              <a:rPr lang="en-US" sz="2700" dirty="0">
                <a:solidFill>
                  <a:schemeClr val="bg1"/>
                </a:solidFill>
              </a:rPr>
              <a:t> Then causing the player to die shortly after being shot, thus creating the illusion that he has the power of killing people in real life while in the game.</a:t>
            </a:r>
          </a:p>
          <a:p>
            <a:pPr>
              <a:buBlip>
                <a:blip r:embed="rId4"/>
              </a:buBlip>
            </a:pPr>
            <a:r>
              <a:rPr lang="en-US" sz="2700" dirty="0">
                <a:solidFill>
                  <a:schemeClr val="bg1"/>
                </a:solidFill>
              </a:rPr>
              <a:t> Kirito was then called in to stop him.</a:t>
            </a:r>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7"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2500216730"/>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166218" y="1244943"/>
            <a:ext cx="4821195" cy="1325563"/>
          </a:xfrm>
        </p:spPr>
        <p:txBody>
          <a:bodyPr/>
          <a:lstStyle/>
          <a:p>
            <a:r>
              <a:rPr lang="en-US" dirty="0">
                <a:solidFill>
                  <a:srgbClr val="FF0000"/>
                </a:solidFill>
                <a:latin typeface="+mn-lt"/>
              </a:rPr>
              <a:t>Tetsuhiro Shigemura</a:t>
            </a:r>
            <a:endParaRPr lang="en-US" dirty="0">
              <a:latin typeface="+mn-lt"/>
            </a:endParaRP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79107" y="1684337"/>
            <a:ext cx="3832753" cy="4351338"/>
          </a:xfrm>
        </p:spPr>
      </p:pic>
      <p:sp>
        <p:nvSpPr>
          <p:cNvPr id="4" name="Content Placeholder 3"/>
          <p:cNvSpPr>
            <a:spLocks noGrp="1"/>
          </p:cNvSpPr>
          <p:nvPr>
            <p:ph sz="half" idx="2"/>
          </p:nvPr>
        </p:nvSpPr>
        <p:spPr>
          <a:xfrm>
            <a:off x="5096158" y="1858791"/>
            <a:ext cx="6216503" cy="4552157"/>
          </a:xfrm>
        </p:spPr>
        <p:txBody>
          <a:bodyPr>
            <a:normAutofit fontScale="92500" lnSpcReduction="10000"/>
          </a:bodyPr>
          <a:lstStyle/>
          <a:p>
            <a:pPr>
              <a:buBlip>
                <a:blip r:embed="rId4"/>
              </a:buBlip>
            </a:pPr>
            <a:r>
              <a:rPr lang="en-US" sz="3200" dirty="0">
                <a:solidFill>
                  <a:schemeClr val="bg1"/>
                </a:solidFill>
              </a:rPr>
              <a:t> He is the developer of the AR device Augma </a:t>
            </a:r>
          </a:p>
          <a:p>
            <a:pPr>
              <a:buBlip>
                <a:blip r:embed="rId4"/>
              </a:buBlip>
            </a:pPr>
            <a:r>
              <a:rPr lang="en-US" sz="3200" dirty="0">
                <a:solidFill>
                  <a:schemeClr val="bg1"/>
                </a:solidFill>
              </a:rPr>
              <a:t> Creator of the game Ordinal Scale</a:t>
            </a:r>
          </a:p>
          <a:p>
            <a:pPr>
              <a:buBlip>
                <a:blip r:embed="rId4"/>
              </a:buBlip>
            </a:pPr>
            <a:r>
              <a:rPr lang="en-US" sz="3200" dirty="0">
                <a:solidFill>
                  <a:schemeClr val="bg1"/>
                </a:solidFill>
              </a:rPr>
              <a:t> He made the Augma on the same code of SAO and used it to introduce the original bosses that were in SAO appear in Ordinal Scale.</a:t>
            </a:r>
          </a:p>
          <a:p>
            <a:pPr>
              <a:buBlip>
                <a:blip r:embed="rId4"/>
              </a:buBlip>
            </a:pPr>
            <a:r>
              <a:rPr lang="en-US" sz="3200" dirty="0">
                <a:solidFill>
                  <a:schemeClr val="bg1"/>
                </a:solidFill>
              </a:rPr>
              <a:t> He uses the game to bring his daughter Yuna back to life using memories from Asuna and other SAO survivors.</a:t>
            </a:r>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6"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pic>
        <p:nvPicPr>
          <p:cNvPr id="2050" name="Picture 2" descr="Image result for Tetsuhiro Shigemur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5458" y="1858791"/>
            <a:ext cx="179070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4669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724460" y="1039512"/>
            <a:ext cx="854676" cy="1325563"/>
          </a:xfrm>
        </p:spPr>
        <p:txBody>
          <a:bodyPr/>
          <a:lstStyle/>
          <a:p>
            <a:r>
              <a:rPr lang="en-US" b="1" dirty="0">
                <a:solidFill>
                  <a:srgbClr val="FF0000"/>
                </a:solidFill>
              </a:rPr>
              <a:t>Eiji</a:t>
            </a:r>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579136" y="1128952"/>
            <a:ext cx="1737124" cy="4926761"/>
          </a:xfrm>
        </p:spPr>
      </p:pic>
      <p:sp>
        <p:nvSpPr>
          <p:cNvPr id="4" name="Content Placeholder 3"/>
          <p:cNvSpPr>
            <a:spLocks noGrp="1"/>
          </p:cNvSpPr>
          <p:nvPr>
            <p:ph sz="half" idx="2"/>
          </p:nvPr>
        </p:nvSpPr>
        <p:spPr>
          <a:xfrm>
            <a:off x="4391696" y="2021983"/>
            <a:ext cx="6962104" cy="4154980"/>
          </a:xfrm>
        </p:spPr>
        <p:txBody>
          <a:bodyPr>
            <a:normAutofit lnSpcReduction="10000"/>
          </a:bodyPr>
          <a:lstStyle/>
          <a:p>
            <a:pPr>
              <a:buBlip>
                <a:blip r:embed="rId4"/>
              </a:buBlip>
            </a:pPr>
            <a:r>
              <a:rPr lang="en-US" sz="3200" dirty="0"/>
              <a:t> </a:t>
            </a:r>
            <a:r>
              <a:rPr lang="en-US" sz="3200" dirty="0">
                <a:solidFill>
                  <a:schemeClr val="bg1"/>
                </a:solidFill>
              </a:rPr>
              <a:t>Real name is Nautilus.</a:t>
            </a:r>
          </a:p>
          <a:p>
            <a:pPr>
              <a:buBlip>
                <a:blip r:embed="rId4"/>
              </a:buBlip>
            </a:pPr>
            <a:r>
              <a:rPr lang="en-US" sz="3200" dirty="0">
                <a:solidFill>
                  <a:schemeClr val="bg1"/>
                </a:solidFill>
              </a:rPr>
              <a:t> He was a lower-ranking member of the Knights of the Blood</a:t>
            </a:r>
          </a:p>
          <a:p>
            <a:pPr>
              <a:buBlip>
                <a:blip r:embed="rId4"/>
              </a:buBlip>
            </a:pPr>
            <a:r>
              <a:rPr lang="en-US" sz="3200" dirty="0">
                <a:solidFill>
                  <a:schemeClr val="bg1"/>
                </a:solidFill>
              </a:rPr>
              <a:t> He is the second-ranked player of Ordinal Scale.</a:t>
            </a:r>
          </a:p>
          <a:p>
            <a:pPr>
              <a:buBlip>
                <a:blip r:embed="rId4"/>
              </a:buBlip>
            </a:pPr>
            <a:r>
              <a:rPr lang="en-US" sz="3200" dirty="0">
                <a:solidFill>
                  <a:schemeClr val="bg1"/>
                </a:solidFill>
              </a:rPr>
              <a:t> His goal is to gather the memories of SAO survivors to bring back his friend from SAO back to life.</a:t>
            </a:r>
          </a:p>
          <a:p>
            <a:pPr>
              <a:buBlip>
                <a:blip r:embed="rId4"/>
              </a:buBlip>
            </a:pPr>
            <a:r>
              <a:rPr lang="en-US" sz="3200" dirty="0">
                <a:solidFill>
                  <a:schemeClr val="bg1"/>
                </a:solidFill>
              </a:rPr>
              <a:t> That friend that he loves, Yuna</a:t>
            </a:r>
          </a:p>
          <a:p>
            <a:endParaRPr lang="en-US" dirty="0"/>
          </a:p>
        </p:txBody>
      </p:sp>
      <p:sp>
        <p:nvSpPr>
          <p:cNvPr id="6" name="Arrow: Left 5">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hlinkClick r:id="rId6" action="ppaction://hlinksldjump"/>
          </p:cNvPr>
          <p:cNvSpPr/>
          <p:nvPr/>
        </p:nvSpPr>
        <p:spPr>
          <a:xfrm>
            <a:off x="10091366" y="6048554"/>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hlinkClick r:id="rId7" action="ppaction://hlinksldjump"/>
          </p:cNvPr>
          <p:cNvSpPr/>
          <p:nvPr/>
        </p:nvSpPr>
        <p:spPr>
          <a:xfrm>
            <a:off x="10602097"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pic>
        <p:nvPicPr>
          <p:cNvPr id="1026" name="Picture 2" descr="Image result for sao yun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48334" y="3496659"/>
            <a:ext cx="1239040" cy="2539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764756"/>
      </p:ext>
    </p:extLst>
  </p:cSld>
  <p:clrMapOvr>
    <a:masterClrMapping/>
  </p:clrMapOvr>
  <p:transition spd="slow" advClick="0">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1" name="Content Placeholder 20"/>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2" name="Title 1"/>
          <p:cNvSpPr>
            <a:spLocks noGrp="1"/>
          </p:cNvSpPr>
          <p:nvPr>
            <p:ph type="title"/>
          </p:nvPr>
        </p:nvSpPr>
        <p:spPr>
          <a:xfrm>
            <a:off x="516228" y="326488"/>
            <a:ext cx="2948189" cy="1325563"/>
          </a:xfrm>
        </p:spPr>
        <p:txBody>
          <a:bodyPr>
            <a:normAutofit fontScale="90000"/>
          </a:bodyPr>
          <a:lstStyle/>
          <a:p>
            <a:r>
              <a:rPr lang="en-US" b="1" dirty="0">
                <a:solidFill>
                  <a:srgbClr val="FF0000"/>
                </a:solidFill>
              </a:rPr>
              <a:t>That is Sword Art Online</a:t>
            </a:r>
          </a:p>
        </p:txBody>
      </p:sp>
      <p:sp>
        <p:nvSpPr>
          <p:cNvPr id="6" name="Freeform: Shape 5">
            <a:hlinkClick r:id="rId4"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
        <p:nvSpPr>
          <p:cNvPr id="7" name="Arrow: Left 6">
            <a:hlinkClick r:id="rId5"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8254726"/>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word Art Online Ordinal Scale - Catch the Momen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89702" y="418306"/>
            <a:ext cx="609600" cy="6096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4544"/>
            <a:ext cx="12192000" cy="6858000"/>
          </a:xfrm>
          <a:prstGeom prst="rect">
            <a:avLst/>
          </a:prstGeom>
        </p:spPr>
      </p:pic>
      <p:sp>
        <p:nvSpPr>
          <p:cNvPr id="2" name="Title 1"/>
          <p:cNvSpPr>
            <a:spLocks noGrp="1"/>
          </p:cNvSpPr>
          <p:nvPr>
            <p:ph type="title"/>
          </p:nvPr>
        </p:nvSpPr>
        <p:spPr/>
        <p:txBody>
          <a:bodyPr/>
          <a:lstStyle/>
          <a:p>
            <a:r>
              <a:rPr lang="en-US" dirty="0">
                <a:solidFill>
                  <a:srgbClr val="FF0000"/>
                </a:solidFill>
              </a:rPr>
              <a:t>What Is Sword Art Online?</a:t>
            </a:r>
          </a:p>
        </p:txBody>
      </p:sp>
      <p:sp>
        <p:nvSpPr>
          <p:cNvPr id="3" name="Content Placeholder 2"/>
          <p:cNvSpPr>
            <a:spLocks noGrp="1"/>
          </p:cNvSpPr>
          <p:nvPr>
            <p:ph idx="1"/>
          </p:nvPr>
        </p:nvSpPr>
        <p:spPr>
          <a:xfrm>
            <a:off x="109153" y="1400304"/>
            <a:ext cx="8602362" cy="4660685"/>
          </a:xfrm>
        </p:spPr>
        <p:txBody>
          <a:bodyPr>
            <a:normAutofit fontScale="92500" lnSpcReduction="20000"/>
          </a:bodyPr>
          <a:lstStyle/>
          <a:p>
            <a:pPr>
              <a:buBlip>
                <a:blip r:embed="rId6"/>
              </a:buBlip>
            </a:pPr>
            <a:r>
              <a:rPr lang="en-US" dirty="0"/>
              <a:t> </a:t>
            </a:r>
            <a:r>
              <a:rPr lang="en-US" dirty="0">
                <a:solidFill>
                  <a:schemeClr val="bg1"/>
                </a:solidFill>
              </a:rPr>
              <a:t>Sword Art online is the name of an anime that came out in April of 2009. The show is about people buying this new VRMMORPG game that is called Sword Art Online. </a:t>
            </a:r>
          </a:p>
          <a:p>
            <a:pPr>
              <a:buBlip>
                <a:blip r:embed="rId6"/>
              </a:buBlip>
            </a:pPr>
            <a:r>
              <a:rPr lang="en-US" dirty="0">
                <a:solidFill>
                  <a:schemeClr val="bg1"/>
                </a:solidFill>
              </a:rPr>
              <a:t> The game is a full- dive controlled VR system where the players body is unconscious and immobilized while the players mind is inside the game.</a:t>
            </a:r>
          </a:p>
          <a:p>
            <a:pPr>
              <a:buBlip>
                <a:blip r:embed="rId6"/>
              </a:buBlip>
            </a:pPr>
            <a:r>
              <a:rPr lang="en-US" dirty="0">
                <a:solidFill>
                  <a:schemeClr val="bg1"/>
                </a:solidFill>
              </a:rPr>
              <a:t> The players logged into the game and explored how it worked and the basics of how to play the game.</a:t>
            </a:r>
          </a:p>
          <a:p>
            <a:pPr>
              <a:buBlip>
                <a:blip r:embed="rId6"/>
              </a:buBlip>
            </a:pPr>
            <a:r>
              <a:rPr lang="en-US" dirty="0">
                <a:solidFill>
                  <a:schemeClr val="bg1"/>
                </a:solidFill>
              </a:rPr>
              <a:t> To clear SAO they Have to beat all 100 floors of the floating Castle Aincrad.</a:t>
            </a:r>
          </a:p>
          <a:p>
            <a:pPr>
              <a:buBlip>
                <a:blip r:embed="rId6"/>
              </a:buBlip>
            </a:pPr>
            <a:r>
              <a:rPr lang="en-US" dirty="0">
                <a:solidFill>
                  <a:schemeClr val="bg1"/>
                </a:solidFill>
              </a:rPr>
              <a:t> Suddenly all 10 thousand players were forcefully teleported to the town square and a figure appeared before them.</a:t>
            </a:r>
          </a:p>
          <a:p>
            <a:pPr>
              <a:buBlip>
                <a:blip r:embed="rId6"/>
              </a:buBlip>
            </a:pPr>
            <a:r>
              <a:rPr lang="en-US" dirty="0">
                <a:solidFill>
                  <a:schemeClr val="bg1"/>
                </a:solidFill>
              </a:rPr>
              <a:t>Out of All 10 thousand players 6,147 players survived this death game.</a:t>
            </a:r>
          </a:p>
        </p:txBody>
      </p:sp>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01433" y="1309817"/>
            <a:ext cx="2790566" cy="4460788"/>
          </a:xfrm>
          <a:prstGeom prst="rect">
            <a:avLst/>
          </a:prstGeom>
        </p:spPr>
      </p:pic>
      <p:sp>
        <p:nvSpPr>
          <p:cNvPr id="8" name="Arrow: Right 7">
            <a:hlinkClick r:id="rId8"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899344"/>
      </p:ext>
    </p:extLst>
  </p:cSld>
  <p:clrMapOvr>
    <a:masterClrMapping/>
  </p:clrMapOvr>
  <mc:AlternateContent xmlns:mc="http://schemas.openxmlformats.org/markup-compatibility/2006" xmlns:p14="http://schemas.microsoft.com/office/powerpoint/2010/main">
    <mc:Choice Requires="p14">
      <p:transition spd="slow" p14:dur="1200" advClick="0">
        <p:dissolve/>
      </p:transition>
    </mc:Choice>
    <mc:Fallback xmlns="">
      <p:transition spd="slow" advClick="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dirty="0">
                <a:solidFill>
                  <a:srgbClr val="FF0000"/>
                </a:solidFill>
              </a:rPr>
              <a:t>Who is the Hidden Figure?</a:t>
            </a:r>
          </a:p>
        </p:txBody>
      </p:sp>
      <p:sp>
        <p:nvSpPr>
          <p:cNvPr id="3" name="Content Placeholder 2"/>
          <p:cNvSpPr>
            <a:spLocks noGrp="1"/>
          </p:cNvSpPr>
          <p:nvPr>
            <p:ph idx="1"/>
          </p:nvPr>
        </p:nvSpPr>
        <p:spPr>
          <a:xfrm>
            <a:off x="146222" y="1566133"/>
            <a:ext cx="8454081" cy="4351338"/>
          </a:xfrm>
        </p:spPr>
        <p:txBody>
          <a:bodyPr>
            <a:normAutofit lnSpcReduction="10000"/>
          </a:bodyPr>
          <a:lstStyle/>
          <a:p>
            <a:pPr>
              <a:buBlip>
                <a:blip r:embed="rId3"/>
              </a:buBlip>
            </a:pPr>
            <a:r>
              <a:rPr lang="en-US" dirty="0"/>
              <a:t> </a:t>
            </a:r>
            <a:r>
              <a:rPr lang="en-US" dirty="0">
                <a:solidFill>
                  <a:schemeClr val="bg1"/>
                </a:solidFill>
              </a:rPr>
              <a:t>The figure that appeared was in fact the creator of the game Kayaba Akihiko. </a:t>
            </a:r>
          </a:p>
          <a:p>
            <a:pPr>
              <a:buBlip>
                <a:blip r:embed="rId3"/>
              </a:buBlip>
            </a:pPr>
            <a:r>
              <a:rPr lang="en-US" dirty="0">
                <a:solidFill>
                  <a:schemeClr val="bg1"/>
                </a:solidFill>
              </a:rPr>
              <a:t> He told all players in the game that if your health gauge drops to zero your avatar cannot be revived and your brain will be destroyed by the nerve gear.</a:t>
            </a:r>
          </a:p>
          <a:p>
            <a:pPr>
              <a:buBlip>
                <a:blip r:embed="rId3"/>
              </a:buBlip>
            </a:pPr>
            <a:r>
              <a:rPr lang="en-US" dirty="0">
                <a:solidFill>
                  <a:schemeClr val="bg1"/>
                </a:solidFill>
              </a:rPr>
              <a:t> He then told them that they should go in to their bag and they’ll find something that he gave to all of them. The players pull out mirrors and then every one of them started to glow.</a:t>
            </a:r>
          </a:p>
          <a:p>
            <a:pPr>
              <a:buBlip>
                <a:blip r:embed="rId3"/>
              </a:buBlip>
            </a:pPr>
            <a:r>
              <a:rPr lang="en-US" dirty="0">
                <a:solidFill>
                  <a:schemeClr val="bg1"/>
                </a:solidFill>
              </a:rPr>
              <a:t> All of the player noticed after that their real face were showing instead of there avatars faces.</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03469" y="3429000"/>
            <a:ext cx="2378936" cy="234408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3628" y="1566133"/>
            <a:ext cx="2740172" cy="1671337"/>
          </a:xfrm>
          <a:prstGeom prst="rect">
            <a:avLst/>
          </a:prstGeom>
        </p:spPr>
      </p:pic>
      <p:sp>
        <p:nvSpPr>
          <p:cNvPr id="9" name="Arrow: Right 8">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Left 9">
            <a:hlinkClick r:id="rId7"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740966"/>
      </p:ext>
    </p:extLst>
  </p:cSld>
  <p:clrMapOvr>
    <a:masterClrMapping/>
  </p:clrMapOvr>
  <p:transition spd="slow" advClick="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87"/>
            <a:ext cx="12192000" cy="6858000"/>
          </a:xfrm>
          <a:prstGeom prst="rect">
            <a:avLst/>
          </a:prstGeom>
        </p:spPr>
      </p:pic>
      <p:sp>
        <p:nvSpPr>
          <p:cNvPr id="2" name="Title 1"/>
          <p:cNvSpPr>
            <a:spLocks noGrp="1"/>
          </p:cNvSpPr>
          <p:nvPr>
            <p:ph type="title"/>
          </p:nvPr>
        </p:nvSpPr>
        <p:spPr>
          <a:xfrm>
            <a:off x="739346" y="402196"/>
            <a:ext cx="10515600" cy="1325563"/>
          </a:xfrm>
        </p:spPr>
        <p:txBody>
          <a:bodyPr/>
          <a:lstStyle/>
          <a:p>
            <a:r>
              <a:rPr lang="en-US" dirty="0">
                <a:solidFill>
                  <a:srgbClr val="FF0000"/>
                </a:solidFill>
              </a:rPr>
              <a:t>Creator Of Sword Art Online </a:t>
            </a:r>
          </a:p>
        </p:txBody>
      </p:sp>
      <p:sp>
        <p:nvSpPr>
          <p:cNvPr id="3" name="Content Placeholder 2"/>
          <p:cNvSpPr>
            <a:spLocks noGrp="1"/>
          </p:cNvSpPr>
          <p:nvPr>
            <p:ph idx="1"/>
          </p:nvPr>
        </p:nvSpPr>
        <p:spPr>
          <a:xfrm>
            <a:off x="838200" y="1825625"/>
            <a:ext cx="7774459" cy="4351338"/>
          </a:xfrm>
        </p:spPr>
        <p:txBody>
          <a:bodyPr>
            <a:normAutofit fontScale="92500"/>
          </a:bodyPr>
          <a:lstStyle/>
          <a:p>
            <a:pPr>
              <a:lnSpc>
                <a:spcPct val="150000"/>
              </a:lnSpc>
              <a:buBlip>
                <a:blip r:embed="rId3"/>
              </a:buBlip>
            </a:pPr>
            <a:r>
              <a:rPr lang="en-US" dirty="0"/>
              <a:t> </a:t>
            </a:r>
            <a:r>
              <a:rPr lang="en-US" dirty="0">
                <a:solidFill>
                  <a:schemeClr val="bg1"/>
                </a:solidFill>
              </a:rPr>
              <a:t>The person how created this show is Tomohiko Itō. He created a show that is based on fantasy but in the coming years we could possibly have a future like that.</a:t>
            </a:r>
          </a:p>
          <a:p>
            <a:pPr>
              <a:lnSpc>
                <a:spcPct val="150000"/>
              </a:lnSpc>
              <a:buBlip>
                <a:blip r:embed="rId3"/>
              </a:buBlip>
            </a:pPr>
            <a:r>
              <a:rPr lang="en-US" dirty="0">
                <a:solidFill>
                  <a:schemeClr val="bg1"/>
                </a:solidFill>
              </a:rPr>
              <a:t> If vitality gaming evolves we could experience the type of gaming the players experiences in Sword Art Online. Without the death of us all.</a:t>
            </a:r>
          </a:p>
        </p:txBody>
      </p:sp>
      <p:pic>
        <p:nvPicPr>
          <p:cNvPr id="1026" name="Picture 2"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3475" y="1336826"/>
            <a:ext cx="3438525"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384356"/>
      </p:ext>
    </p:extLst>
  </p:cSld>
  <p:clrMapOvr>
    <a:masterClrMapping/>
  </p:clrMapOvr>
  <p:transition spd="med" advClick="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0" y="382673"/>
            <a:ext cx="3400168" cy="1325563"/>
          </a:xfrm>
        </p:spPr>
        <p:txBody>
          <a:bodyPr/>
          <a:lstStyle/>
          <a:p>
            <a:r>
              <a:rPr lang="en-US" dirty="0">
                <a:solidFill>
                  <a:srgbClr val="FF0000"/>
                </a:solidFill>
                <a:latin typeface="Pristina" panose="03060402040406080204" pitchFamily="66" charset="0"/>
              </a:rPr>
              <a:t>Main Characters</a:t>
            </a:r>
          </a:p>
        </p:txBody>
      </p:sp>
      <p:sp>
        <p:nvSpPr>
          <p:cNvPr id="3" name="Content Placeholder 2"/>
          <p:cNvSpPr>
            <a:spLocks noGrp="1"/>
          </p:cNvSpPr>
          <p:nvPr>
            <p:ph sz="half" idx="1"/>
          </p:nvPr>
        </p:nvSpPr>
        <p:spPr>
          <a:xfrm>
            <a:off x="479854" y="1825625"/>
            <a:ext cx="2920314" cy="4351338"/>
          </a:xfrm>
        </p:spPr>
        <p:txBody>
          <a:bodyPr/>
          <a:lstStyle/>
          <a:p>
            <a:pPr>
              <a:buBlip>
                <a:blip r:embed="rId3"/>
              </a:buBlip>
            </a:pPr>
            <a:r>
              <a:rPr lang="en-US" sz="4000" dirty="0">
                <a:solidFill>
                  <a:srgbClr val="FF0000"/>
                </a:solidFill>
                <a:latin typeface="Forte" panose="03060902040502070203" pitchFamily="66" charset="0"/>
              </a:rPr>
              <a:t> </a:t>
            </a:r>
            <a:r>
              <a:rPr lang="en-US" sz="4000" dirty="0">
                <a:solidFill>
                  <a:schemeClr val="bg1"/>
                </a:solidFill>
                <a:latin typeface="Pristina" panose="03060402040406080204" pitchFamily="66" charset="0"/>
                <a:hlinkClick r:id="rId4" action="ppaction://hlinksldjump"/>
              </a:rPr>
              <a:t>Kirito</a:t>
            </a:r>
            <a:endParaRPr lang="en-US" sz="4000" dirty="0">
              <a:solidFill>
                <a:schemeClr val="bg1"/>
              </a:solidFill>
              <a:latin typeface="Pristina" panose="03060402040406080204" pitchFamily="66" charset="0"/>
            </a:endParaRPr>
          </a:p>
          <a:p>
            <a:pPr>
              <a:buBlip>
                <a:blip r:embed="rId3"/>
              </a:buBlip>
            </a:pPr>
            <a:r>
              <a:rPr lang="en-US" sz="4000" dirty="0">
                <a:solidFill>
                  <a:schemeClr val="bg1"/>
                </a:solidFill>
                <a:latin typeface="Pristina" panose="03060402040406080204" pitchFamily="66" charset="0"/>
              </a:rPr>
              <a:t> </a:t>
            </a:r>
            <a:r>
              <a:rPr lang="en-US" sz="4000" dirty="0">
                <a:solidFill>
                  <a:schemeClr val="bg1"/>
                </a:solidFill>
                <a:latin typeface="Pristina" panose="03060402040406080204" pitchFamily="66" charset="0"/>
                <a:hlinkClick r:id="rId5" action="ppaction://hlinksldjump"/>
              </a:rPr>
              <a:t>Asuna</a:t>
            </a:r>
            <a:endParaRPr lang="en-US" sz="4000" dirty="0">
              <a:solidFill>
                <a:schemeClr val="bg1"/>
              </a:solidFill>
              <a:latin typeface="Pristina" panose="03060402040406080204" pitchFamily="66" charset="0"/>
            </a:endParaRPr>
          </a:p>
          <a:p>
            <a:pPr>
              <a:buBlip>
                <a:blip r:embed="rId3"/>
              </a:buBlip>
            </a:pPr>
            <a:r>
              <a:rPr lang="en-US" sz="4000" dirty="0">
                <a:solidFill>
                  <a:schemeClr val="bg1"/>
                </a:solidFill>
                <a:latin typeface="Pristina" panose="03060402040406080204" pitchFamily="66" charset="0"/>
              </a:rPr>
              <a:t> </a:t>
            </a:r>
            <a:r>
              <a:rPr lang="en-US" sz="4000" dirty="0">
                <a:solidFill>
                  <a:schemeClr val="bg1"/>
                </a:solidFill>
                <a:latin typeface="Pristina" panose="03060402040406080204" pitchFamily="66" charset="0"/>
                <a:hlinkClick r:id="rId6" action="ppaction://hlinksldjump"/>
              </a:rPr>
              <a:t>Klein</a:t>
            </a:r>
            <a:endParaRPr lang="en-US" sz="4000" dirty="0">
              <a:solidFill>
                <a:schemeClr val="bg1"/>
              </a:solidFill>
              <a:latin typeface="Pristina" panose="03060402040406080204" pitchFamily="66" charset="0"/>
            </a:endParaRPr>
          </a:p>
          <a:p>
            <a:pPr>
              <a:buBlip>
                <a:blip r:embed="rId3"/>
              </a:buBlip>
            </a:pPr>
            <a:r>
              <a:rPr lang="en-US" sz="4000" dirty="0">
                <a:solidFill>
                  <a:schemeClr val="bg1"/>
                </a:solidFill>
                <a:latin typeface="Pristina" panose="03060402040406080204" pitchFamily="66" charset="0"/>
              </a:rPr>
              <a:t> </a:t>
            </a:r>
            <a:r>
              <a:rPr lang="en-US" sz="4000" dirty="0">
                <a:solidFill>
                  <a:schemeClr val="bg1"/>
                </a:solidFill>
                <a:latin typeface="Pristina" panose="03060402040406080204" pitchFamily="66" charset="0"/>
                <a:hlinkClick r:id="rId7" action="ppaction://hlinksldjump"/>
              </a:rPr>
              <a:t>Silica</a:t>
            </a:r>
            <a:endParaRPr lang="en-US" sz="4000" dirty="0">
              <a:solidFill>
                <a:schemeClr val="bg1"/>
              </a:solidFill>
              <a:latin typeface="Pristina" panose="03060402040406080204" pitchFamily="66" charset="0"/>
            </a:endParaRPr>
          </a:p>
          <a:p>
            <a:pPr>
              <a:buBlip>
                <a:blip r:embed="rId3"/>
              </a:buBlip>
            </a:pPr>
            <a:r>
              <a:rPr lang="en-US" sz="4000" dirty="0">
                <a:solidFill>
                  <a:schemeClr val="bg1"/>
                </a:solidFill>
                <a:latin typeface="Pristina" panose="03060402040406080204" pitchFamily="66" charset="0"/>
              </a:rPr>
              <a:t> </a:t>
            </a:r>
            <a:r>
              <a:rPr lang="en-US" sz="4000" dirty="0">
                <a:solidFill>
                  <a:schemeClr val="bg1"/>
                </a:solidFill>
                <a:latin typeface="Pristina" panose="03060402040406080204" pitchFamily="66" charset="0"/>
                <a:hlinkClick r:id="rId8" action="ppaction://hlinksldjump"/>
              </a:rPr>
              <a:t>Lisbeth</a:t>
            </a:r>
            <a:endParaRPr lang="en-US" sz="4000" dirty="0">
              <a:solidFill>
                <a:schemeClr val="bg1"/>
              </a:solidFill>
              <a:latin typeface="Pristina" panose="03060402040406080204" pitchFamily="66" charset="0"/>
            </a:endParaRPr>
          </a:p>
          <a:p>
            <a:pPr>
              <a:buBlip>
                <a:blip r:embed="rId3"/>
              </a:buBlip>
            </a:pPr>
            <a:r>
              <a:rPr lang="en-US" sz="4000" dirty="0">
                <a:solidFill>
                  <a:schemeClr val="bg1"/>
                </a:solidFill>
                <a:latin typeface="Pristina" panose="03060402040406080204" pitchFamily="66" charset="0"/>
              </a:rPr>
              <a:t> </a:t>
            </a:r>
            <a:r>
              <a:rPr lang="en-US" sz="4000" dirty="0">
                <a:solidFill>
                  <a:schemeClr val="bg1"/>
                </a:solidFill>
                <a:latin typeface="Pristina" panose="03060402040406080204" pitchFamily="66" charset="0"/>
                <a:hlinkClick r:id="rId9" action="ppaction://hlinksldjump"/>
              </a:rPr>
              <a:t>Agil</a:t>
            </a:r>
            <a:endParaRPr lang="en-US" sz="4000" dirty="0">
              <a:solidFill>
                <a:schemeClr val="bg1"/>
              </a:solidFill>
              <a:latin typeface="Pristina" panose="03060402040406080204" pitchFamily="66" charset="0"/>
            </a:endParaRPr>
          </a:p>
          <a:p>
            <a:endParaRPr lang="en-US" dirty="0"/>
          </a:p>
        </p:txBody>
      </p:sp>
      <p:pic>
        <p:nvPicPr>
          <p:cNvPr id="6" name="Content Placeholder 5"/>
          <p:cNvPicPr>
            <a:picLocks noGrp="1" noChangeAspect="1"/>
          </p:cNvPicPr>
          <p:nvPr>
            <p:ph sz="half" idx="2"/>
          </p:nvPr>
        </p:nvPicPr>
        <p:blipFill>
          <a:blip r:embed="rId10">
            <a:extLst>
              <a:ext uri="{28A0092B-C50C-407E-A947-70E740481C1C}">
                <a14:useLocalDpi xmlns:a14="http://schemas.microsoft.com/office/drawing/2010/main" val="0"/>
              </a:ext>
            </a:extLst>
          </a:blip>
          <a:stretch>
            <a:fillRect/>
          </a:stretch>
        </p:blipFill>
        <p:spPr>
          <a:xfrm>
            <a:off x="7216346" y="0"/>
            <a:ext cx="4975654" cy="2935636"/>
          </a:xfrm>
        </p:spPr>
      </p:pic>
      <p:sp>
        <p:nvSpPr>
          <p:cNvPr id="11" name="Arrow: Right 10">
            <a:hlinkClick r:id="rId4"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Left 11">
            <a:hlinkClick r:id="rId11"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400168" y="636821"/>
            <a:ext cx="3163330" cy="830997"/>
          </a:xfrm>
          <a:prstGeom prst="rect">
            <a:avLst/>
          </a:prstGeom>
          <a:noFill/>
        </p:spPr>
        <p:txBody>
          <a:bodyPr wrap="square" rtlCol="0">
            <a:spAutoFit/>
          </a:bodyPr>
          <a:lstStyle/>
          <a:p>
            <a:r>
              <a:rPr lang="en-US" sz="4800" dirty="0">
                <a:solidFill>
                  <a:srgbClr val="FF0000"/>
                </a:solidFill>
                <a:latin typeface="Pristina" panose="03060402040406080204" pitchFamily="66" charset="0"/>
              </a:rPr>
              <a:t>Main Villains</a:t>
            </a:r>
          </a:p>
        </p:txBody>
      </p:sp>
      <p:sp>
        <p:nvSpPr>
          <p:cNvPr id="15" name="TextBox 14"/>
          <p:cNvSpPr txBox="1"/>
          <p:nvPr/>
        </p:nvSpPr>
        <p:spPr>
          <a:xfrm>
            <a:off x="3400168" y="1825625"/>
            <a:ext cx="3297194" cy="5078313"/>
          </a:xfrm>
          <a:prstGeom prst="rect">
            <a:avLst/>
          </a:prstGeom>
          <a:noFill/>
        </p:spPr>
        <p:txBody>
          <a:bodyPr wrap="square" rtlCol="0">
            <a:spAutoFit/>
          </a:bodyPr>
          <a:lstStyle/>
          <a:p>
            <a:pPr marL="571500" indent="-571500">
              <a:buBlip>
                <a:blip r:embed="rId3"/>
              </a:buBlip>
            </a:pPr>
            <a:r>
              <a:rPr lang="en-US" sz="3600" dirty="0">
                <a:solidFill>
                  <a:srgbClr val="FF0000"/>
                </a:solidFill>
                <a:latin typeface="Pristina" panose="03060402040406080204" pitchFamily="66" charset="0"/>
                <a:hlinkClick r:id="rId12" action="ppaction://hlinksldjump"/>
              </a:rPr>
              <a:t>Kayaba Akihiko</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3" action="ppaction://hlinksldjump"/>
              </a:rPr>
              <a:t>Laughing Coffin</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4" action="ppaction://hlinksldjump"/>
              </a:rPr>
              <a:t>Nobuyuki Sugo</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5" action="ppaction://hlinksldjump"/>
              </a:rPr>
              <a:t>Death Gun</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6" action="ppaction://hlinksldjump"/>
              </a:rPr>
              <a:t>Tetsuhiro Shigemura</a:t>
            </a:r>
            <a:endParaRPr lang="en-US" sz="3600" dirty="0">
              <a:solidFill>
                <a:srgbClr val="FF0000"/>
              </a:solidFill>
              <a:latin typeface="Pristina" panose="03060402040406080204" pitchFamily="66" charset="0"/>
            </a:endParaRPr>
          </a:p>
          <a:p>
            <a:pPr marL="571500" indent="-571500">
              <a:buBlip>
                <a:blip r:embed="rId3"/>
              </a:buBlip>
            </a:pPr>
            <a:r>
              <a:rPr lang="en-US" sz="3600" dirty="0">
                <a:solidFill>
                  <a:srgbClr val="FF0000"/>
                </a:solidFill>
                <a:latin typeface="Pristina" panose="03060402040406080204" pitchFamily="66" charset="0"/>
                <a:hlinkClick r:id="rId17" action="ppaction://hlinksldjump"/>
              </a:rPr>
              <a:t>Eiji</a:t>
            </a:r>
            <a:endParaRPr lang="en-US" sz="3600" dirty="0">
              <a:solidFill>
                <a:srgbClr val="FF0000"/>
              </a:solidFill>
              <a:latin typeface="Pristina" panose="03060402040406080204" pitchFamily="66" charset="0"/>
            </a:endParaRPr>
          </a:p>
          <a:p>
            <a:pPr marL="571500" indent="-571500">
              <a:buBlip>
                <a:blip r:embed="rId3"/>
              </a:buBlip>
            </a:pPr>
            <a:endParaRPr lang="en-US" sz="3600" dirty="0">
              <a:solidFill>
                <a:srgbClr val="FF0000"/>
              </a:solidFill>
              <a:latin typeface="Pristina" panose="03060402040406080204" pitchFamily="66" charset="0"/>
            </a:endParaRPr>
          </a:p>
          <a:p>
            <a:endParaRPr lang="en-US" dirty="0"/>
          </a:p>
          <a:p>
            <a:endParaRPr lang="en-US" dirty="0"/>
          </a:p>
        </p:txBody>
      </p:sp>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216346" y="2935636"/>
            <a:ext cx="4975654" cy="2822933"/>
          </a:xfrm>
          <a:prstGeom prst="rect">
            <a:avLst/>
          </a:prstGeom>
        </p:spPr>
      </p:pic>
    </p:spTree>
    <p:extLst>
      <p:ext uri="{BB962C8B-B14F-4D97-AF65-F5344CB8AC3E}">
        <p14:creationId xmlns:p14="http://schemas.microsoft.com/office/powerpoint/2010/main" val="3308507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allOver"/>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504719" y="967325"/>
            <a:ext cx="1435443" cy="1325563"/>
          </a:xfrm>
        </p:spPr>
        <p:txBody>
          <a:bodyPr/>
          <a:lstStyle/>
          <a:p>
            <a:r>
              <a:rPr lang="en-US" b="1" dirty="0">
                <a:solidFill>
                  <a:srgbClr val="FF0000"/>
                </a:solidFill>
              </a:rPr>
              <a:t>Kirito</a:t>
            </a:r>
          </a:p>
        </p:txBody>
      </p:sp>
      <p:sp>
        <p:nvSpPr>
          <p:cNvPr id="4" name="Content Placeholder 3"/>
          <p:cNvSpPr>
            <a:spLocks noGrp="1"/>
          </p:cNvSpPr>
          <p:nvPr>
            <p:ph sz="half" idx="2"/>
          </p:nvPr>
        </p:nvSpPr>
        <p:spPr>
          <a:xfrm>
            <a:off x="4099507" y="1648496"/>
            <a:ext cx="7300632" cy="4332947"/>
          </a:xfrm>
        </p:spPr>
        <p:txBody>
          <a:bodyPr>
            <a:normAutofit fontScale="92500" lnSpcReduction="20000"/>
          </a:bodyPr>
          <a:lstStyle/>
          <a:p>
            <a:pPr>
              <a:buBlip>
                <a:blip r:embed="rId3"/>
              </a:buBlip>
            </a:pPr>
            <a:r>
              <a:rPr lang="en-US" sz="3000" dirty="0"/>
              <a:t> </a:t>
            </a:r>
            <a:r>
              <a:rPr lang="en-US" sz="3000" dirty="0">
                <a:solidFill>
                  <a:schemeClr val="bg1"/>
                </a:solidFill>
              </a:rPr>
              <a:t>In real life he is known as Kazuto Kirigaya</a:t>
            </a:r>
          </a:p>
          <a:p>
            <a:pPr>
              <a:buBlip>
                <a:blip r:embed="rId3"/>
              </a:buBlip>
            </a:pPr>
            <a:r>
              <a:rPr lang="en-US" sz="3000" dirty="0">
                <a:solidFill>
                  <a:schemeClr val="bg1"/>
                </a:solidFill>
              </a:rPr>
              <a:t> Kirito was chosen to be one of the one thousand beta testers for the closed beta of Sword Art Online.</a:t>
            </a:r>
          </a:p>
          <a:p>
            <a:pPr>
              <a:buBlip>
                <a:blip r:embed="rId3"/>
              </a:buBlip>
            </a:pPr>
            <a:r>
              <a:rPr lang="en-US" sz="3000" dirty="0">
                <a:solidFill>
                  <a:schemeClr val="bg1"/>
                </a:solidFill>
              </a:rPr>
              <a:t> He remained a solo player for the majority of the game.</a:t>
            </a:r>
          </a:p>
          <a:p>
            <a:pPr>
              <a:buBlip>
                <a:blip r:embed="rId3"/>
              </a:buBlip>
            </a:pPr>
            <a:r>
              <a:rPr lang="en-US" sz="3000" dirty="0">
                <a:solidFill>
                  <a:schemeClr val="bg1"/>
                </a:solidFill>
              </a:rPr>
              <a:t> Kirito eventually put an end to the game by defeating the final boss, thus clearing the game. </a:t>
            </a:r>
          </a:p>
          <a:p>
            <a:pPr>
              <a:buBlip>
                <a:blip r:embed="rId3"/>
              </a:buBlip>
            </a:pPr>
            <a:r>
              <a:rPr lang="en-US" sz="3000" dirty="0">
                <a:solidFill>
                  <a:schemeClr val="bg1"/>
                </a:solidFill>
              </a:rPr>
              <a:t> He then saved Asuna and a small group of SAO survivors were not logged out from SAO by beating the game ALfheim Online</a:t>
            </a:r>
          </a:p>
          <a:p>
            <a:endParaRPr lang="en-US" dirty="0">
              <a:solidFill>
                <a:srgbClr val="FF0000"/>
              </a:solidFill>
            </a:endParaRPr>
          </a:p>
        </p:txBody>
      </p:sp>
      <p:pic>
        <p:nvPicPr>
          <p:cNvPr id="13" name="Content Placeholder 12"/>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222441" y="967325"/>
            <a:ext cx="2492824" cy="5088388"/>
          </a:xfrm>
        </p:spPr>
      </p:pic>
      <p:sp>
        <p:nvSpPr>
          <p:cNvPr id="14" name="Arrow: Right 13">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 14">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hlinkClick r:id="rId6"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958467398"/>
      </p:ext>
    </p:extLst>
  </p:cSld>
  <p:clrMapOvr>
    <a:masterClrMapping/>
  </p:clrMapOvr>
  <p:transition spd="slow" advClick="0">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83292" y="1214697"/>
            <a:ext cx="1655806" cy="1325563"/>
          </a:xfrm>
        </p:spPr>
        <p:txBody>
          <a:bodyPr/>
          <a:lstStyle/>
          <a:p>
            <a:r>
              <a:rPr lang="en-US" b="1" dirty="0">
                <a:solidFill>
                  <a:srgbClr val="FF0000"/>
                </a:solidFill>
              </a:rPr>
              <a:t>Asuna</a:t>
            </a: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83292" y="1214697"/>
            <a:ext cx="3613207" cy="5032375"/>
          </a:xfrm>
        </p:spPr>
      </p:pic>
      <p:sp>
        <p:nvSpPr>
          <p:cNvPr id="4" name="Content Placeholder 3"/>
          <p:cNvSpPr>
            <a:spLocks noGrp="1"/>
          </p:cNvSpPr>
          <p:nvPr>
            <p:ph sz="half" idx="2"/>
          </p:nvPr>
        </p:nvSpPr>
        <p:spPr>
          <a:xfrm>
            <a:off x="4347881" y="1610648"/>
            <a:ext cx="7436287" cy="4425027"/>
          </a:xfrm>
        </p:spPr>
        <p:txBody>
          <a:bodyPr>
            <a:normAutofit/>
          </a:bodyPr>
          <a:lstStyle/>
          <a:p>
            <a:pPr>
              <a:buBlip>
                <a:blip r:embed="rId4"/>
              </a:buBlip>
            </a:pPr>
            <a:r>
              <a:rPr lang="en-US" sz="2400" dirty="0"/>
              <a:t> </a:t>
            </a:r>
            <a:r>
              <a:rPr lang="en-US" sz="2600" dirty="0">
                <a:solidFill>
                  <a:schemeClr val="bg1"/>
                </a:solidFill>
              </a:rPr>
              <a:t>In real life she is known as Asuna Yuki</a:t>
            </a:r>
          </a:p>
          <a:p>
            <a:pPr>
              <a:buBlip>
                <a:blip r:embed="rId4"/>
              </a:buBlip>
            </a:pPr>
            <a:r>
              <a:rPr lang="en-US" sz="2600" dirty="0">
                <a:solidFill>
                  <a:schemeClr val="bg1"/>
                </a:solidFill>
              </a:rPr>
              <a:t> She was the second in command of the Knights of the Blood guild. Her skills with the rapier had her earned her the name “The Flash”</a:t>
            </a:r>
          </a:p>
          <a:p>
            <a:pPr>
              <a:buBlip>
                <a:blip r:embed="rId4"/>
              </a:buBlip>
            </a:pPr>
            <a:r>
              <a:rPr lang="en-US" sz="2600" dirty="0">
                <a:solidFill>
                  <a:schemeClr val="bg1"/>
                </a:solidFill>
              </a:rPr>
              <a:t> She met Kirito on floor 1 of Anicrad in the town of beginnings.</a:t>
            </a:r>
          </a:p>
          <a:p>
            <a:pPr>
              <a:buBlip>
                <a:blip r:embed="rId4"/>
              </a:buBlip>
            </a:pPr>
            <a:r>
              <a:rPr lang="en-US" sz="2600" dirty="0">
                <a:solidFill>
                  <a:schemeClr val="bg1"/>
                </a:solidFill>
              </a:rPr>
              <a:t> Later as the two of them went further into the game she fell in love with him and then 3 years later Kirito propose to Asuna after saving her from her memories being erased in the latest SAO movie that came out.</a:t>
            </a:r>
          </a:p>
        </p:txBody>
      </p:sp>
      <p:sp>
        <p:nvSpPr>
          <p:cNvPr id="8" name="Arrow: Right 7">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hlinkClick r:id="rId7"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87876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 y="0"/>
            <a:ext cx="12196119" cy="6858000"/>
          </a:xfrm>
          <a:prstGeom prst="rect">
            <a:avLst/>
          </a:prstGeom>
        </p:spPr>
      </p:pic>
      <p:sp>
        <p:nvSpPr>
          <p:cNvPr id="2" name="Title 1"/>
          <p:cNvSpPr>
            <a:spLocks noGrp="1"/>
          </p:cNvSpPr>
          <p:nvPr>
            <p:ph type="title"/>
          </p:nvPr>
        </p:nvSpPr>
        <p:spPr>
          <a:xfrm>
            <a:off x="282145" y="1026907"/>
            <a:ext cx="1386016" cy="1325563"/>
          </a:xfrm>
        </p:spPr>
        <p:txBody>
          <a:bodyPr/>
          <a:lstStyle/>
          <a:p>
            <a:r>
              <a:rPr lang="en-US" b="1" dirty="0">
                <a:solidFill>
                  <a:srgbClr val="FF0000"/>
                </a:solidFill>
              </a:rPr>
              <a:t>Klein</a:t>
            </a:r>
          </a:p>
        </p:txBody>
      </p:sp>
      <p:pic>
        <p:nvPicPr>
          <p:cNvPr id="7" name="Content Placeholder 6"/>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838200" y="1026907"/>
            <a:ext cx="2382795" cy="5028806"/>
          </a:xfrm>
        </p:spPr>
      </p:pic>
      <p:sp>
        <p:nvSpPr>
          <p:cNvPr id="4" name="Content Placeholder 3"/>
          <p:cNvSpPr>
            <a:spLocks noGrp="1"/>
          </p:cNvSpPr>
          <p:nvPr>
            <p:ph sz="half" idx="2"/>
          </p:nvPr>
        </p:nvSpPr>
        <p:spPr>
          <a:xfrm>
            <a:off x="4063315" y="1622738"/>
            <a:ext cx="7290485" cy="4554225"/>
          </a:xfrm>
        </p:spPr>
        <p:txBody>
          <a:bodyPr>
            <a:normAutofit fontScale="92500"/>
          </a:bodyPr>
          <a:lstStyle/>
          <a:p>
            <a:pPr>
              <a:buBlip>
                <a:blip r:embed="rId5"/>
              </a:buBlip>
            </a:pPr>
            <a:r>
              <a:rPr lang="en-US" dirty="0">
                <a:solidFill>
                  <a:schemeClr val="bg1"/>
                </a:solidFill>
              </a:rPr>
              <a:t> In real life he is known as Ryoutarou Tsuboi</a:t>
            </a:r>
          </a:p>
          <a:p>
            <a:pPr>
              <a:buBlip>
                <a:blip r:embed="rId5"/>
              </a:buBlip>
            </a:pPr>
            <a:r>
              <a:rPr lang="en-US" dirty="0">
                <a:solidFill>
                  <a:schemeClr val="bg1"/>
                </a:solidFill>
              </a:rPr>
              <a:t> He also met Kirito in the town of beginnings and then asked Kirito if he would show Klein the ropes to playing SAO.</a:t>
            </a:r>
          </a:p>
          <a:p>
            <a:pPr>
              <a:buBlip>
                <a:blip r:embed="rId5"/>
              </a:buBlip>
            </a:pPr>
            <a:r>
              <a:rPr lang="en-US" dirty="0">
                <a:solidFill>
                  <a:schemeClr val="bg1"/>
                </a:solidFill>
              </a:rPr>
              <a:t> Later that day Klein asked Kirito to join his guild Fuurinkazan, Kirito refused to stay as a solo player.</a:t>
            </a:r>
          </a:p>
          <a:p>
            <a:pPr>
              <a:buBlip>
                <a:blip r:embed="rId5"/>
              </a:buBlip>
            </a:pPr>
            <a:r>
              <a:rPr lang="en-US" dirty="0">
                <a:solidFill>
                  <a:schemeClr val="bg1"/>
                </a:solidFill>
              </a:rPr>
              <a:t>Klein was the first person to know that Kirito can use the sword skill Duel wielding that is rewarded to a random player in the game.</a:t>
            </a:r>
          </a:p>
          <a:p>
            <a:pPr>
              <a:buBlip>
                <a:blip r:embed="rId5"/>
              </a:buBlip>
            </a:pPr>
            <a:r>
              <a:rPr lang="en-US" dirty="0">
                <a:solidFill>
                  <a:schemeClr val="bg1"/>
                </a:solidFill>
              </a:rPr>
              <a:t> Klein was also part of the main battle group that cleared SAO on the 75</a:t>
            </a:r>
            <a:r>
              <a:rPr lang="en-US" baseline="30000" dirty="0">
                <a:solidFill>
                  <a:schemeClr val="bg1"/>
                </a:solidFill>
              </a:rPr>
              <a:t>th</a:t>
            </a:r>
            <a:r>
              <a:rPr lang="en-US" dirty="0">
                <a:solidFill>
                  <a:schemeClr val="bg1"/>
                </a:solidFill>
              </a:rPr>
              <a:t> floor.</a:t>
            </a:r>
          </a:p>
        </p:txBody>
      </p:sp>
      <p:sp>
        <p:nvSpPr>
          <p:cNvPr id="8" name="Arrow: Right 7">
            <a:hlinkClick r:id="rId6"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7"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832303489"/>
      </p:ext>
    </p:extLst>
  </p:cSld>
  <p:clrMapOvr>
    <a:masterClrMapping/>
  </p:clrMapOvr>
  <p:transition spd="slow" advClick="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65040" y="920258"/>
            <a:ext cx="1352782" cy="1325563"/>
          </a:xfrm>
        </p:spPr>
        <p:txBody>
          <a:bodyPr/>
          <a:lstStyle/>
          <a:p>
            <a:r>
              <a:rPr lang="en-US" b="1" dirty="0">
                <a:solidFill>
                  <a:srgbClr val="FF0000"/>
                </a:solidFill>
              </a:rPr>
              <a:t>Silica</a:t>
            </a:r>
          </a:p>
        </p:txBody>
      </p:sp>
      <p:pic>
        <p:nvPicPr>
          <p:cNvPr id="7" name="Content Placeholder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319650" y="932615"/>
            <a:ext cx="2348711" cy="5330845"/>
          </a:xfrm>
        </p:spPr>
      </p:pic>
      <p:sp>
        <p:nvSpPr>
          <p:cNvPr id="4" name="Content Placeholder 3"/>
          <p:cNvSpPr>
            <a:spLocks noGrp="1"/>
          </p:cNvSpPr>
          <p:nvPr>
            <p:ph sz="half" idx="2"/>
          </p:nvPr>
        </p:nvSpPr>
        <p:spPr>
          <a:xfrm>
            <a:off x="4149811" y="1635617"/>
            <a:ext cx="7250327" cy="4400058"/>
          </a:xfrm>
        </p:spPr>
        <p:txBody>
          <a:bodyPr>
            <a:noAutofit/>
          </a:bodyPr>
          <a:lstStyle/>
          <a:p>
            <a:pPr>
              <a:buBlip>
                <a:blip r:embed="rId4"/>
              </a:buBlip>
            </a:pPr>
            <a:r>
              <a:rPr lang="en-US" sz="2600" dirty="0">
                <a:solidFill>
                  <a:schemeClr val="bg1"/>
                </a:solidFill>
              </a:rPr>
              <a:t> In real life she is known as Keiko Ayano</a:t>
            </a:r>
          </a:p>
          <a:p>
            <a:pPr>
              <a:buBlip>
                <a:blip r:embed="rId4"/>
              </a:buBlip>
            </a:pPr>
            <a:r>
              <a:rPr lang="en-US" sz="2600" dirty="0">
                <a:solidFill>
                  <a:schemeClr val="bg1"/>
                </a:solidFill>
              </a:rPr>
              <a:t> She became the first player in SAO to tame a Feathered Little Dragon, which she named Pina</a:t>
            </a:r>
          </a:p>
          <a:p>
            <a:pPr>
              <a:buBlip>
                <a:blip r:embed="rId4"/>
              </a:buBlip>
            </a:pPr>
            <a:r>
              <a:rPr lang="en-US" sz="2600" dirty="0">
                <a:solidFill>
                  <a:schemeClr val="bg1"/>
                </a:solidFill>
              </a:rPr>
              <a:t> Silica then was helped by Kirito to find  the Pneuma Flower, an item that could be used to resurrect Pina after being killed by an ape on the 47</a:t>
            </a:r>
            <a:r>
              <a:rPr lang="en-US" sz="2600" baseline="30000" dirty="0">
                <a:solidFill>
                  <a:schemeClr val="bg1"/>
                </a:solidFill>
              </a:rPr>
              <a:t>th</a:t>
            </a:r>
            <a:r>
              <a:rPr lang="en-US" sz="2600" dirty="0">
                <a:solidFill>
                  <a:schemeClr val="bg1"/>
                </a:solidFill>
              </a:rPr>
              <a:t> floor.</a:t>
            </a:r>
          </a:p>
          <a:p>
            <a:pPr>
              <a:buBlip>
                <a:blip r:embed="rId4"/>
              </a:buBlip>
            </a:pPr>
            <a:r>
              <a:rPr lang="en-US" sz="2600" dirty="0">
                <a:solidFill>
                  <a:schemeClr val="bg1"/>
                </a:solidFill>
              </a:rPr>
              <a:t> Silica asked Kirito why he was helping her and he said that she resembled his sister, which Silica found hilarious. </a:t>
            </a:r>
          </a:p>
        </p:txBody>
      </p:sp>
      <p:sp>
        <p:nvSpPr>
          <p:cNvPr id="8" name="Arrow: Right 7">
            <a:hlinkClick r:id="rId5" action="ppaction://hlinksldjump"/>
          </p:cNvPr>
          <p:cNvSpPr/>
          <p:nvPr/>
        </p:nvSpPr>
        <p:spPr>
          <a:xfrm>
            <a:off x="10065608" y="6035675"/>
            <a:ext cx="1334530" cy="6796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hlinkClick r:id="rId6" action="ppaction://hlinksldjump"/>
          </p:cNvPr>
          <p:cNvSpPr/>
          <p:nvPr/>
        </p:nvSpPr>
        <p:spPr>
          <a:xfrm>
            <a:off x="838200" y="6055713"/>
            <a:ext cx="1359244" cy="6848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hlinkClick r:id="rId7" action="ppaction://hlinksldjump"/>
          </p:cNvPr>
          <p:cNvSpPr/>
          <p:nvPr/>
        </p:nvSpPr>
        <p:spPr>
          <a:xfrm>
            <a:off x="10602096" y="160638"/>
            <a:ext cx="1334530" cy="1084305"/>
          </a:xfrm>
          <a:custGeom>
            <a:avLst/>
            <a:gdLst/>
            <a:ahLst/>
            <a:cxnLst/>
            <a:rect l="l" t="t" r="r" b="b"/>
            <a:pathLst>
              <a:path w="1334530" h="1084305">
                <a:moveTo>
                  <a:pt x="719079" y="641687"/>
                </a:moveTo>
                <a:lnTo>
                  <a:pt x="734817" y="641687"/>
                </a:lnTo>
                <a:lnTo>
                  <a:pt x="734817" y="663006"/>
                </a:lnTo>
                <a:cubicBezTo>
                  <a:pt x="730278" y="668067"/>
                  <a:pt x="725943" y="671825"/>
                  <a:pt x="721813" y="674280"/>
                </a:cubicBezTo>
                <a:cubicBezTo>
                  <a:pt x="717683" y="676736"/>
                  <a:pt x="713200" y="677964"/>
                  <a:pt x="708363" y="677964"/>
                </a:cubicBezTo>
                <a:cubicBezTo>
                  <a:pt x="702410" y="677964"/>
                  <a:pt x="697778" y="676420"/>
                  <a:pt x="694466" y="673331"/>
                </a:cubicBezTo>
                <a:cubicBezTo>
                  <a:pt x="691155" y="670243"/>
                  <a:pt x="689499" y="666095"/>
                  <a:pt x="689499" y="660886"/>
                </a:cubicBezTo>
                <a:cubicBezTo>
                  <a:pt x="689499" y="657835"/>
                  <a:pt x="690076" y="655137"/>
                  <a:pt x="691229" y="652793"/>
                </a:cubicBezTo>
                <a:cubicBezTo>
                  <a:pt x="692383" y="650449"/>
                  <a:pt x="694187" y="648440"/>
                  <a:pt x="696643" y="646766"/>
                </a:cubicBezTo>
                <a:cubicBezTo>
                  <a:pt x="699099" y="645091"/>
                  <a:pt x="702187" y="643826"/>
                  <a:pt x="705907" y="642971"/>
                </a:cubicBezTo>
                <a:cubicBezTo>
                  <a:pt x="709628" y="642115"/>
                  <a:pt x="714019" y="641687"/>
                  <a:pt x="719079" y="641687"/>
                </a:cubicBezTo>
                <a:close/>
                <a:moveTo>
                  <a:pt x="528579" y="641687"/>
                </a:moveTo>
                <a:lnTo>
                  <a:pt x="544317" y="641687"/>
                </a:lnTo>
                <a:lnTo>
                  <a:pt x="544317" y="663006"/>
                </a:lnTo>
                <a:cubicBezTo>
                  <a:pt x="539778" y="668067"/>
                  <a:pt x="535443" y="671825"/>
                  <a:pt x="531313" y="674280"/>
                </a:cubicBezTo>
                <a:cubicBezTo>
                  <a:pt x="527183" y="676736"/>
                  <a:pt x="522700" y="677964"/>
                  <a:pt x="517863" y="677964"/>
                </a:cubicBezTo>
                <a:cubicBezTo>
                  <a:pt x="511910" y="677964"/>
                  <a:pt x="507278" y="676420"/>
                  <a:pt x="503966" y="673331"/>
                </a:cubicBezTo>
                <a:cubicBezTo>
                  <a:pt x="500655" y="670243"/>
                  <a:pt x="498999" y="666095"/>
                  <a:pt x="498999" y="660886"/>
                </a:cubicBezTo>
                <a:cubicBezTo>
                  <a:pt x="498999" y="657835"/>
                  <a:pt x="499576" y="655137"/>
                  <a:pt x="500729" y="652793"/>
                </a:cubicBezTo>
                <a:cubicBezTo>
                  <a:pt x="501883" y="650449"/>
                  <a:pt x="503687" y="648440"/>
                  <a:pt x="506143" y="646766"/>
                </a:cubicBezTo>
                <a:cubicBezTo>
                  <a:pt x="508599" y="645091"/>
                  <a:pt x="511687" y="643826"/>
                  <a:pt x="515407" y="642971"/>
                </a:cubicBezTo>
                <a:cubicBezTo>
                  <a:pt x="519128" y="642115"/>
                  <a:pt x="523519" y="641687"/>
                  <a:pt x="528579" y="641687"/>
                </a:cubicBezTo>
                <a:close/>
                <a:moveTo>
                  <a:pt x="1003773" y="596369"/>
                </a:moveTo>
                <a:cubicBezTo>
                  <a:pt x="1012683" y="596369"/>
                  <a:pt x="1019403" y="599122"/>
                  <a:pt x="1023932" y="604629"/>
                </a:cubicBezTo>
                <a:cubicBezTo>
                  <a:pt x="1028460" y="610135"/>
                  <a:pt x="1030613" y="617726"/>
                  <a:pt x="1030390" y="627399"/>
                </a:cubicBezTo>
                <a:lnTo>
                  <a:pt x="975584" y="627399"/>
                </a:lnTo>
                <a:cubicBezTo>
                  <a:pt x="975734" y="623307"/>
                  <a:pt x="976445" y="619381"/>
                  <a:pt x="977718" y="615623"/>
                </a:cubicBezTo>
                <a:cubicBezTo>
                  <a:pt x="978990" y="611865"/>
                  <a:pt x="980787" y="608573"/>
                  <a:pt x="983109" y="605745"/>
                </a:cubicBezTo>
                <a:cubicBezTo>
                  <a:pt x="985430" y="602917"/>
                  <a:pt x="988313" y="600648"/>
                  <a:pt x="991757" y="598936"/>
                </a:cubicBezTo>
                <a:cubicBezTo>
                  <a:pt x="995201" y="597224"/>
                  <a:pt x="999206" y="596369"/>
                  <a:pt x="1003773" y="596369"/>
                </a:cubicBezTo>
                <a:close/>
                <a:moveTo>
                  <a:pt x="831593" y="582081"/>
                </a:moveTo>
                <a:cubicBezTo>
                  <a:pt x="824970" y="582081"/>
                  <a:pt x="818812" y="583179"/>
                  <a:pt x="813119" y="585374"/>
                </a:cubicBezTo>
                <a:cubicBezTo>
                  <a:pt x="807427" y="587569"/>
                  <a:pt x="802478" y="590936"/>
                  <a:pt x="798274" y="595476"/>
                </a:cubicBezTo>
                <a:cubicBezTo>
                  <a:pt x="794069" y="600015"/>
                  <a:pt x="790758" y="605838"/>
                  <a:pt x="788340" y="612944"/>
                </a:cubicBezTo>
                <a:cubicBezTo>
                  <a:pt x="785921" y="620051"/>
                  <a:pt x="784712" y="628553"/>
                  <a:pt x="784712" y="638450"/>
                </a:cubicBezTo>
                <a:cubicBezTo>
                  <a:pt x="784712" y="647156"/>
                  <a:pt x="785698" y="654840"/>
                  <a:pt x="787670" y="661500"/>
                </a:cubicBezTo>
                <a:cubicBezTo>
                  <a:pt x="789642" y="668160"/>
                  <a:pt x="792507" y="673778"/>
                  <a:pt x="796265" y="678354"/>
                </a:cubicBezTo>
                <a:cubicBezTo>
                  <a:pt x="800023" y="682931"/>
                  <a:pt x="804692" y="686410"/>
                  <a:pt x="810273" y="688791"/>
                </a:cubicBezTo>
                <a:cubicBezTo>
                  <a:pt x="815854" y="691172"/>
                  <a:pt x="822254" y="692363"/>
                  <a:pt x="829472" y="692363"/>
                </a:cubicBezTo>
                <a:cubicBezTo>
                  <a:pt x="832969" y="692363"/>
                  <a:pt x="836355" y="692028"/>
                  <a:pt x="839629" y="691358"/>
                </a:cubicBezTo>
                <a:cubicBezTo>
                  <a:pt x="842904" y="690689"/>
                  <a:pt x="845936" y="689814"/>
                  <a:pt x="848727" y="688735"/>
                </a:cubicBezTo>
                <a:cubicBezTo>
                  <a:pt x="851517" y="687656"/>
                  <a:pt x="854029" y="686428"/>
                  <a:pt x="856261" y="685052"/>
                </a:cubicBezTo>
                <a:cubicBezTo>
                  <a:pt x="858493" y="683675"/>
                  <a:pt x="860075" y="682522"/>
                  <a:pt x="861005" y="681591"/>
                </a:cubicBezTo>
                <a:cubicBezTo>
                  <a:pt x="861935" y="680661"/>
                  <a:pt x="862530" y="679954"/>
                  <a:pt x="862791" y="679471"/>
                </a:cubicBezTo>
                <a:cubicBezTo>
                  <a:pt x="863051" y="678987"/>
                  <a:pt x="863275" y="678429"/>
                  <a:pt x="863461" y="677796"/>
                </a:cubicBezTo>
                <a:cubicBezTo>
                  <a:pt x="863647" y="677164"/>
                  <a:pt x="863777" y="676382"/>
                  <a:pt x="863851" y="675452"/>
                </a:cubicBezTo>
                <a:cubicBezTo>
                  <a:pt x="863926" y="674522"/>
                  <a:pt x="863963" y="673424"/>
                  <a:pt x="863963" y="672159"/>
                </a:cubicBezTo>
                <a:cubicBezTo>
                  <a:pt x="863963" y="670671"/>
                  <a:pt x="863907" y="669387"/>
                  <a:pt x="863795" y="668308"/>
                </a:cubicBezTo>
                <a:cubicBezTo>
                  <a:pt x="863684" y="667229"/>
                  <a:pt x="863498" y="666337"/>
                  <a:pt x="863237" y="665630"/>
                </a:cubicBezTo>
                <a:cubicBezTo>
                  <a:pt x="862977" y="664923"/>
                  <a:pt x="862661" y="664420"/>
                  <a:pt x="862289" y="664123"/>
                </a:cubicBezTo>
                <a:cubicBezTo>
                  <a:pt x="861917" y="663825"/>
                  <a:pt x="861470" y="663676"/>
                  <a:pt x="860949" y="663676"/>
                </a:cubicBezTo>
                <a:cubicBezTo>
                  <a:pt x="860056" y="663676"/>
                  <a:pt x="858810" y="664327"/>
                  <a:pt x="857210" y="665630"/>
                </a:cubicBezTo>
                <a:cubicBezTo>
                  <a:pt x="855610" y="666932"/>
                  <a:pt x="853638" y="668383"/>
                  <a:pt x="851294" y="669983"/>
                </a:cubicBezTo>
                <a:cubicBezTo>
                  <a:pt x="848950" y="671583"/>
                  <a:pt x="846178" y="673052"/>
                  <a:pt x="842978" y="674392"/>
                </a:cubicBezTo>
                <a:cubicBezTo>
                  <a:pt x="839778" y="675731"/>
                  <a:pt x="836058" y="676401"/>
                  <a:pt x="831816" y="676401"/>
                </a:cubicBezTo>
                <a:cubicBezTo>
                  <a:pt x="827351" y="676401"/>
                  <a:pt x="823389" y="675601"/>
                  <a:pt x="819928" y="674001"/>
                </a:cubicBezTo>
                <a:cubicBezTo>
                  <a:pt x="816468" y="672401"/>
                  <a:pt x="813547" y="669964"/>
                  <a:pt x="811166" y="666690"/>
                </a:cubicBezTo>
                <a:cubicBezTo>
                  <a:pt x="808785" y="663416"/>
                  <a:pt x="806980" y="659342"/>
                  <a:pt x="805752" y="654467"/>
                </a:cubicBezTo>
                <a:cubicBezTo>
                  <a:pt x="804525" y="649593"/>
                  <a:pt x="803911" y="643919"/>
                  <a:pt x="803911" y="637445"/>
                </a:cubicBezTo>
                <a:cubicBezTo>
                  <a:pt x="803911" y="624497"/>
                  <a:pt x="806273" y="614619"/>
                  <a:pt x="810999" y="607810"/>
                </a:cubicBezTo>
                <a:cubicBezTo>
                  <a:pt x="815724" y="601001"/>
                  <a:pt x="822514" y="597597"/>
                  <a:pt x="831369" y="597597"/>
                </a:cubicBezTo>
                <a:cubicBezTo>
                  <a:pt x="835685" y="597597"/>
                  <a:pt x="839425" y="598210"/>
                  <a:pt x="842587" y="599438"/>
                </a:cubicBezTo>
                <a:cubicBezTo>
                  <a:pt x="845750" y="600666"/>
                  <a:pt x="848447" y="602024"/>
                  <a:pt x="850680" y="603512"/>
                </a:cubicBezTo>
                <a:cubicBezTo>
                  <a:pt x="852912" y="605001"/>
                  <a:pt x="854754" y="606359"/>
                  <a:pt x="856205" y="607587"/>
                </a:cubicBezTo>
                <a:cubicBezTo>
                  <a:pt x="857656" y="608814"/>
                  <a:pt x="858940" y="609428"/>
                  <a:pt x="860056" y="609428"/>
                </a:cubicBezTo>
                <a:cubicBezTo>
                  <a:pt x="861023" y="609428"/>
                  <a:pt x="861842" y="608852"/>
                  <a:pt x="862512" y="607698"/>
                </a:cubicBezTo>
                <a:cubicBezTo>
                  <a:pt x="863181" y="606545"/>
                  <a:pt x="863516" y="604517"/>
                  <a:pt x="863516" y="601615"/>
                </a:cubicBezTo>
                <a:cubicBezTo>
                  <a:pt x="863516" y="600275"/>
                  <a:pt x="863479" y="599159"/>
                  <a:pt x="863405" y="598266"/>
                </a:cubicBezTo>
                <a:cubicBezTo>
                  <a:pt x="863330" y="597373"/>
                  <a:pt x="863181" y="596573"/>
                  <a:pt x="862958" y="595866"/>
                </a:cubicBezTo>
                <a:cubicBezTo>
                  <a:pt x="862735" y="595159"/>
                  <a:pt x="862456" y="594546"/>
                  <a:pt x="862121" y="594025"/>
                </a:cubicBezTo>
                <a:cubicBezTo>
                  <a:pt x="861786" y="593504"/>
                  <a:pt x="861172" y="592797"/>
                  <a:pt x="860279" y="591904"/>
                </a:cubicBezTo>
                <a:cubicBezTo>
                  <a:pt x="859386" y="591011"/>
                  <a:pt x="857954" y="589932"/>
                  <a:pt x="855982" y="588667"/>
                </a:cubicBezTo>
                <a:cubicBezTo>
                  <a:pt x="854010" y="587402"/>
                  <a:pt x="851759" y="586286"/>
                  <a:pt x="849229" y="585318"/>
                </a:cubicBezTo>
                <a:cubicBezTo>
                  <a:pt x="846699" y="584351"/>
                  <a:pt x="843927" y="583569"/>
                  <a:pt x="840913" y="582974"/>
                </a:cubicBezTo>
                <a:cubicBezTo>
                  <a:pt x="837899" y="582379"/>
                  <a:pt x="834793" y="582081"/>
                  <a:pt x="831593" y="582081"/>
                </a:cubicBezTo>
                <a:close/>
                <a:moveTo>
                  <a:pt x="1184725" y="581970"/>
                </a:moveTo>
                <a:cubicBezTo>
                  <a:pt x="1178623" y="581970"/>
                  <a:pt x="1173283" y="582788"/>
                  <a:pt x="1168707" y="584425"/>
                </a:cubicBezTo>
                <a:cubicBezTo>
                  <a:pt x="1164131" y="586062"/>
                  <a:pt x="1160317" y="588239"/>
                  <a:pt x="1157266" y="590955"/>
                </a:cubicBezTo>
                <a:cubicBezTo>
                  <a:pt x="1154215" y="593671"/>
                  <a:pt x="1151927" y="596834"/>
                  <a:pt x="1150401" y="600443"/>
                </a:cubicBezTo>
                <a:cubicBezTo>
                  <a:pt x="1148876" y="604052"/>
                  <a:pt x="1148113" y="607828"/>
                  <a:pt x="1148113" y="611772"/>
                </a:cubicBezTo>
                <a:cubicBezTo>
                  <a:pt x="1148113" y="616237"/>
                  <a:pt x="1148839" y="620070"/>
                  <a:pt x="1150290" y="623269"/>
                </a:cubicBezTo>
                <a:cubicBezTo>
                  <a:pt x="1151741" y="626469"/>
                  <a:pt x="1153657" y="629223"/>
                  <a:pt x="1156038" y="631529"/>
                </a:cubicBezTo>
                <a:cubicBezTo>
                  <a:pt x="1158419" y="633836"/>
                  <a:pt x="1161117" y="635790"/>
                  <a:pt x="1164131" y="637389"/>
                </a:cubicBezTo>
                <a:cubicBezTo>
                  <a:pt x="1167144" y="638989"/>
                  <a:pt x="1170233" y="640422"/>
                  <a:pt x="1173395" y="641687"/>
                </a:cubicBezTo>
                <a:cubicBezTo>
                  <a:pt x="1176558" y="642952"/>
                  <a:pt x="1179627" y="644161"/>
                  <a:pt x="1182604" y="645315"/>
                </a:cubicBezTo>
                <a:cubicBezTo>
                  <a:pt x="1185581" y="646468"/>
                  <a:pt x="1188259" y="647789"/>
                  <a:pt x="1190641" y="649277"/>
                </a:cubicBezTo>
                <a:cubicBezTo>
                  <a:pt x="1193022" y="650765"/>
                  <a:pt x="1194938" y="652477"/>
                  <a:pt x="1196389" y="654412"/>
                </a:cubicBezTo>
                <a:cubicBezTo>
                  <a:pt x="1197840" y="656346"/>
                  <a:pt x="1198566" y="658728"/>
                  <a:pt x="1198566" y="661555"/>
                </a:cubicBezTo>
                <a:cubicBezTo>
                  <a:pt x="1198566" y="664309"/>
                  <a:pt x="1198063" y="666690"/>
                  <a:pt x="1197059" y="668699"/>
                </a:cubicBezTo>
                <a:cubicBezTo>
                  <a:pt x="1196054" y="670708"/>
                  <a:pt x="1194622" y="672364"/>
                  <a:pt x="1192761" y="673666"/>
                </a:cubicBezTo>
                <a:cubicBezTo>
                  <a:pt x="1190901" y="674969"/>
                  <a:pt x="1188706" y="675955"/>
                  <a:pt x="1186176" y="676624"/>
                </a:cubicBezTo>
                <a:cubicBezTo>
                  <a:pt x="1183646" y="677294"/>
                  <a:pt x="1180818" y="677629"/>
                  <a:pt x="1177693" y="677629"/>
                </a:cubicBezTo>
                <a:cubicBezTo>
                  <a:pt x="1173525" y="677629"/>
                  <a:pt x="1169842" y="677127"/>
                  <a:pt x="1166642" y="676122"/>
                </a:cubicBezTo>
                <a:cubicBezTo>
                  <a:pt x="1163442" y="675117"/>
                  <a:pt x="1160670" y="674020"/>
                  <a:pt x="1158326" y="672829"/>
                </a:cubicBezTo>
                <a:cubicBezTo>
                  <a:pt x="1155982" y="671639"/>
                  <a:pt x="1154010" y="670541"/>
                  <a:pt x="1152410" y="669536"/>
                </a:cubicBezTo>
                <a:cubicBezTo>
                  <a:pt x="1150810" y="668532"/>
                  <a:pt x="1149601" y="668029"/>
                  <a:pt x="1148783" y="668029"/>
                </a:cubicBezTo>
                <a:cubicBezTo>
                  <a:pt x="1148262" y="668029"/>
                  <a:pt x="1147797" y="668160"/>
                  <a:pt x="1147387" y="668420"/>
                </a:cubicBezTo>
                <a:cubicBezTo>
                  <a:pt x="1146978" y="668681"/>
                  <a:pt x="1146662" y="669108"/>
                  <a:pt x="1146439" y="669704"/>
                </a:cubicBezTo>
                <a:cubicBezTo>
                  <a:pt x="1146215" y="670299"/>
                  <a:pt x="1146029" y="671080"/>
                  <a:pt x="1145881" y="672048"/>
                </a:cubicBezTo>
                <a:cubicBezTo>
                  <a:pt x="1145732" y="673015"/>
                  <a:pt x="1145657" y="674206"/>
                  <a:pt x="1145657" y="675620"/>
                </a:cubicBezTo>
                <a:cubicBezTo>
                  <a:pt x="1145657" y="677927"/>
                  <a:pt x="1145843" y="679750"/>
                  <a:pt x="1146215" y="681089"/>
                </a:cubicBezTo>
                <a:cubicBezTo>
                  <a:pt x="1146587" y="682429"/>
                  <a:pt x="1147183" y="683470"/>
                  <a:pt x="1148001" y="684214"/>
                </a:cubicBezTo>
                <a:cubicBezTo>
                  <a:pt x="1148820" y="684959"/>
                  <a:pt x="1150122" y="685796"/>
                  <a:pt x="1151908" y="686726"/>
                </a:cubicBezTo>
                <a:cubicBezTo>
                  <a:pt x="1153694" y="687656"/>
                  <a:pt x="1155871" y="688549"/>
                  <a:pt x="1158438" y="689405"/>
                </a:cubicBezTo>
                <a:cubicBezTo>
                  <a:pt x="1161005" y="690261"/>
                  <a:pt x="1163907" y="690968"/>
                  <a:pt x="1167144" y="691526"/>
                </a:cubicBezTo>
                <a:cubicBezTo>
                  <a:pt x="1170381" y="692084"/>
                  <a:pt x="1173786" y="692363"/>
                  <a:pt x="1177358" y="692363"/>
                </a:cubicBezTo>
                <a:cubicBezTo>
                  <a:pt x="1183162" y="692363"/>
                  <a:pt x="1188483" y="691656"/>
                  <a:pt x="1193319" y="690242"/>
                </a:cubicBezTo>
                <a:cubicBezTo>
                  <a:pt x="1198156" y="688828"/>
                  <a:pt x="1202324" y="686745"/>
                  <a:pt x="1205821" y="683991"/>
                </a:cubicBezTo>
                <a:cubicBezTo>
                  <a:pt x="1209319" y="681238"/>
                  <a:pt x="1212016" y="677852"/>
                  <a:pt x="1213914" y="673834"/>
                </a:cubicBezTo>
                <a:cubicBezTo>
                  <a:pt x="1215811" y="669815"/>
                  <a:pt x="1216760" y="665239"/>
                  <a:pt x="1216760" y="660104"/>
                </a:cubicBezTo>
                <a:cubicBezTo>
                  <a:pt x="1216760" y="655788"/>
                  <a:pt x="1216034" y="652068"/>
                  <a:pt x="1214583" y="648942"/>
                </a:cubicBezTo>
                <a:cubicBezTo>
                  <a:pt x="1213132" y="645817"/>
                  <a:pt x="1211216" y="643138"/>
                  <a:pt x="1208835" y="640906"/>
                </a:cubicBezTo>
                <a:cubicBezTo>
                  <a:pt x="1206454" y="638673"/>
                  <a:pt x="1203719" y="636776"/>
                  <a:pt x="1200631" y="635213"/>
                </a:cubicBezTo>
                <a:cubicBezTo>
                  <a:pt x="1197543" y="633650"/>
                  <a:pt x="1194417" y="632236"/>
                  <a:pt x="1191255" y="630971"/>
                </a:cubicBezTo>
                <a:cubicBezTo>
                  <a:pt x="1188092" y="629706"/>
                  <a:pt x="1184985" y="628478"/>
                  <a:pt x="1181934" y="627288"/>
                </a:cubicBezTo>
                <a:cubicBezTo>
                  <a:pt x="1178883" y="626097"/>
                  <a:pt x="1176167" y="624758"/>
                  <a:pt x="1173786" y="623269"/>
                </a:cubicBezTo>
                <a:cubicBezTo>
                  <a:pt x="1171405" y="621781"/>
                  <a:pt x="1169470" y="620051"/>
                  <a:pt x="1167981" y="618079"/>
                </a:cubicBezTo>
                <a:cubicBezTo>
                  <a:pt x="1166493" y="616107"/>
                  <a:pt x="1165749" y="613670"/>
                  <a:pt x="1165749" y="610768"/>
                </a:cubicBezTo>
                <a:cubicBezTo>
                  <a:pt x="1165749" y="608684"/>
                  <a:pt x="1166140" y="606749"/>
                  <a:pt x="1166921" y="604964"/>
                </a:cubicBezTo>
                <a:cubicBezTo>
                  <a:pt x="1167702" y="603178"/>
                  <a:pt x="1168856" y="601633"/>
                  <a:pt x="1170381" y="600331"/>
                </a:cubicBezTo>
                <a:cubicBezTo>
                  <a:pt x="1171907" y="599029"/>
                  <a:pt x="1173860" y="598024"/>
                  <a:pt x="1176241" y="597317"/>
                </a:cubicBezTo>
                <a:cubicBezTo>
                  <a:pt x="1178623" y="596611"/>
                  <a:pt x="1181376" y="596257"/>
                  <a:pt x="1184501" y="596257"/>
                </a:cubicBezTo>
                <a:cubicBezTo>
                  <a:pt x="1187999" y="596257"/>
                  <a:pt x="1191106" y="596666"/>
                  <a:pt x="1193822" y="597485"/>
                </a:cubicBezTo>
                <a:cubicBezTo>
                  <a:pt x="1196538" y="598303"/>
                  <a:pt x="1198901" y="599178"/>
                  <a:pt x="1200910" y="600108"/>
                </a:cubicBezTo>
                <a:cubicBezTo>
                  <a:pt x="1202919" y="601038"/>
                  <a:pt x="1204556" y="601913"/>
                  <a:pt x="1205821" y="602731"/>
                </a:cubicBezTo>
                <a:cubicBezTo>
                  <a:pt x="1207086" y="603550"/>
                  <a:pt x="1208053" y="603959"/>
                  <a:pt x="1208723" y="603959"/>
                </a:cubicBezTo>
                <a:cubicBezTo>
                  <a:pt x="1209170" y="603959"/>
                  <a:pt x="1209579" y="603829"/>
                  <a:pt x="1209951" y="603568"/>
                </a:cubicBezTo>
                <a:cubicBezTo>
                  <a:pt x="1210323" y="603308"/>
                  <a:pt x="1210639" y="602880"/>
                  <a:pt x="1210900" y="602285"/>
                </a:cubicBezTo>
                <a:cubicBezTo>
                  <a:pt x="1211160" y="601689"/>
                  <a:pt x="1211346" y="600927"/>
                  <a:pt x="1211458" y="599996"/>
                </a:cubicBezTo>
                <a:cubicBezTo>
                  <a:pt x="1211569" y="599066"/>
                  <a:pt x="1211625" y="597969"/>
                  <a:pt x="1211625" y="596704"/>
                </a:cubicBezTo>
                <a:cubicBezTo>
                  <a:pt x="1211625" y="595513"/>
                  <a:pt x="1211569" y="594508"/>
                  <a:pt x="1211458" y="593690"/>
                </a:cubicBezTo>
                <a:cubicBezTo>
                  <a:pt x="1211346" y="592871"/>
                  <a:pt x="1211235" y="592183"/>
                  <a:pt x="1211123" y="591625"/>
                </a:cubicBezTo>
                <a:cubicBezTo>
                  <a:pt x="1211011" y="591067"/>
                  <a:pt x="1210825" y="590564"/>
                  <a:pt x="1210565" y="590118"/>
                </a:cubicBezTo>
                <a:cubicBezTo>
                  <a:pt x="1210305" y="589671"/>
                  <a:pt x="1209784" y="589151"/>
                  <a:pt x="1209002" y="588555"/>
                </a:cubicBezTo>
                <a:cubicBezTo>
                  <a:pt x="1208221" y="587960"/>
                  <a:pt x="1207067" y="587272"/>
                  <a:pt x="1205542" y="586490"/>
                </a:cubicBezTo>
                <a:cubicBezTo>
                  <a:pt x="1204017" y="585709"/>
                  <a:pt x="1202175" y="584983"/>
                  <a:pt x="1200017" y="584314"/>
                </a:cubicBezTo>
                <a:cubicBezTo>
                  <a:pt x="1197859" y="583644"/>
                  <a:pt x="1195440" y="583086"/>
                  <a:pt x="1192761" y="582639"/>
                </a:cubicBezTo>
                <a:cubicBezTo>
                  <a:pt x="1190083" y="582193"/>
                  <a:pt x="1187404" y="581970"/>
                  <a:pt x="1184725" y="581970"/>
                </a:cubicBezTo>
                <a:close/>
                <a:moveTo>
                  <a:pt x="1121584" y="581970"/>
                </a:moveTo>
                <a:cubicBezTo>
                  <a:pt x="1119426" y="581970"/>
                  <a:pt x="1117287" y="582249"/>
                  <a:pt x="1115166" y="582807"/>
                </a:cubicBezTo>
                <a:cubicBezTo>
                  <a:pt x="1113045" y="583365"/>
                  <a:pt x="1110906" y="584369"/>
                  <a:pt x="1108748" y="585821"/>
                </a:cubicBezTo>
                <a:cubicBezTo>
                  <a:pt x="1106590" y="587272"/>
                  <a:pt x="1104302" y="589262"/>
                  <a:pt x="1101883" y="591792"/>
                </a:cubicBezTo>
                <a:cubicBezTo>
                  <a:pt x="1099465" y="594322"/>
                  <a:pt x="1096879" y="597597"/>
                  <a:pt x="1094126" y="601615"/>
                </a:cubicBezTo>
                <a:lnTo>
                  <a:pt x="1094126" y="586993"/>
                </a:lnTo>
                <a:cubicBezTo>
                  <a:pt x="1094126" y="586397"/>
                  <a:pt x="1093995" y="585895"/>
                  <a:pt x="1093735" y="585486"/>
                </a:cubicBezTo>
                <a:cubicBezTo>
                  <a:pt x="1093474" y="585076"/>
                  <a:pt x="1093047" y="584704"/>
                  <a:pt x="1092451" y="584369"/>
                </a:cubicBezTo>
                <a:cubicBezTo>
                  <a:pt x="1091856" y="584035"/>
                  <a:pt x="1091019" y="583811"/>
                  <a:pt x="1089940" y="583700"/>
                </a:cubicBezTo>
                <a:cubicBezTo>
                  <a:pt x="1088861" y="583588"/>
                  <a:pt x="1087503" y="583532"/>
                  <a:pt x="1085866" y="583532"/>
                </a:cubicBezTo>
                <a:cubicBezTo>
                  <a:pt x="1084154" y="583532"/>
                  <a:pt x="1082777" y="583588"/>
                  <a:pt x="1081736" y="583700"/>
                </a:cubicBezTo>
                <a:cubicBezTo>
                  <a:pt x="1080694" y="583811"/>
                  <a:pt x="1079838" y="584035"/>
                  <a:pt x="1079168" y="584369"/>
                </a:cubicBezTo>
                <a:cubicBezTo>
                  <a:pt x="1078499" y="584704"/>
                  <a:pt x="1078052" y="585076"/>
                  <a:pt x="1077829" y="585486"/>
                </a:cubicBezTo>
                <a:cubicBezTo>
                  <a:pt x="1077606" y="585895"/>
                  <a:pt x="1077494" y="586397"/>
                  <a:pt x="1077494" y="586993"/>
                </a:cubicBezTo>
                <a:lnTo>
                  <a:pt x="1077494" y="687451"/>
                </a:lnTo>
                <a:cubicBezTo>
                  <a:pt x="1077494" y="688047"/>
                  <a:pt x="1077624" y="688549"/>
                  <a:pt x="1077885" y="688958"/>
                </a:cubicBezTo>
                <a:cubicBezTo>
                  <a:pt x="1078145" y="689368"/>
                  <a:pt x="1078629" y="689721"/>
                  <a:pt x="1079336" y="690019"/>
                </a:cubicBezTo>
                <a:cubicBezTo>
                  <a:pt x="1080043" y="690316"/>
                  <a:pt x="1080991" y="690540"/>
                  <a:pt x="1082182" y="690689"/>
                </a:cubicBezTo>
                <a:cubicBezTo>
                  <a:pt x="1083373" y="690837"/>
                  <a:pt x="1084861" y="690912"/>
                  <a:pt x="1086647" y="690912"/>
                </a:cubicBezTo>
                <a:cubicBezTo>
                  <a:pt x="1088507" y="690912"/>
                  <a:pt x="1090033" y="690837"/>
                  <a:pt x="1091223" y="690689"/>
                </a:cubicBezTo>
                <a:cubicBezTo>
                  <a:pt x="1092414" y="690540"/>
                  <a:pt x="1093344" y="690316"/>
                  <a:pt x="1094014" y="690019"/>
                </a:cubicBezTo>
                <a:cubicBezTo>
                  <a:pt x="1094684" y="689721"/>
                  <a:pt x="1095167" y="689368"/>
                  <a:pt x="1095465" y="688958"/>
                </a:cubicBezTo>
                <a:cubicBezTo>
                  <a:pt x="1095763" y="688549"/>
                  <a:pt x="1095911" y="688047"/>
                  <a:pt x="1095911" y="687451"/>
                </a:cubicBezTo>
                <a:lnTo>
                  <a:pt x="1095911" y="621372"/>
                </a:lnTo>
                <a:cubicBezTo>
                  <a:pt x="1098516" y="617279"/>
                  <a:pt x="1100897" y="613819"/>
                  <a:pt x="1103055" y="610991"/>
                </a:cubicBezTo>
                <a:cubicBezTo>
                  <a:pt x="1105213" y="608163"/>
                  <a:pt x="1107278" y="605894"/>
                  <a:pt x="1109250" y="604182"/>
                </a:cubicBezTo>
                <a:cubicBezTo>
                  <a:pt x="1111222" y="602471"/>
                  <a:pt x="1113101" y="601243"/>
                  <a:pt x="1114887" y="600499"/>
                </a:cubicBezTo>
                <a:cubicBezTo>
                  <a:pt x="1116673" y="599755"/>
                  <a:pt x="1118496" y="599382"/>
                  <a:pt x="1120357" y="599382"/>
                </a:cubicBezTo>
                <a:cubicBezTo>
                  <a:pt x="1121919" y="599382"/>
                  <a:pt x="1123370" y="599531"/>
                  <a:pt x="1124710" y="599829"/>
                </a:cubicBezTo>
                <a:cubicBezTo>
                  <a:pt x="1126049" y="600127"/>
                  <a:pt x="1127258" y="600443"/>
                  <a:pt x="1128337" y="600778"/>
                </a:cubicBezTo>
                <a:cubicBezTo>
                  <a:pt x="1129416" y="601113"/>
                  <a:pt x="1130384" y="601447"/>
                  <a:pt x="1131240" y="601782"/>
                </a:cubicBezTo>
                <a:cubicBezTo>
                  <a:pt x="1132095" y="602117"/>
                  <a:pt x="1132821" y="602285"/>
                  <a:pt x="1133416" y="602285"/>
                </a:cubicBezTo>
                <a:cubicBezTo>
                  <a:pt x="1134011" y="602285"/>
                  <a:pt x="1134477" y="602117"/>
                  <a:pt x="1134811" y="601782"/>
                </a:cubicBezTo>
                <a:cubicBezTo>
                  <a:pt x="1135146" y="601447"/>
                  <a:pt x="1135425" y="600964"/>
                  <a:pt x="1135649" y="600331"/>
                </a:cubicBezTo>
                <a:cubicBezTo>
                  <a:pt x="1135872" y="599699"/>
                  <a:pt x="1136021" y="598824"/>
                  <a:pt x="1136095" y="597708"/>
                </a:cubicBezTo>
                <a:cubicBezTo>
                  <a:pt x="1136169" y="596592"/>
                  <a:pt x="1136207" y="595215"/>
                  <a:pt x="1136207" y="593578"/>
                </a:cubicBezTo>
                <a:cubicBezTo>
                  <a:pt x="1136207" y="591867"/>
                  <a:pt x="1136188" y="590509"/>
                  <a:pt x="1136151" y="589504"/>
                </a:cubicBezTo>
                <a:cubicBezTo>
                  <a:pt x="1136114" y="588499"/>
                  <a:pt x="1136039" y="587737"/>
                  <a:pt x="1135928" y="587216"/>
                </a:cubicBezTo>
                <a:cubicBezTo>
                  <a:pt x="1135816" y="586695"/>
                  <a:pt x="1135686" y="586267"/>
                  <a:pt x="1135537" y="585932"/>
                </a:cubicBezTo>
                <a:cubicBezTo>
                  <a:pt x="1135388" y="585597"/>
                  <a:pt x="1135091" y="585244"/>
                  <a:pt x="1134644" y="584872"/>
                </a:cubicBezTo>
                <a:cubicBezTo>
                  <a:pt x="1134197" y="584500"/>
                  <a:pt x="1133435" y="584128"/>
                  <a:pt x="1132356" y="583756"/>
                </a:cubicBezTo>
                <a:cubicBezTo>
                  <a:pt x="1131277" y="583383"/>
                  <a:pt x="1130068" y="583049"/>
                  <a:pt x="1128728" y="582751"/>
                </a:cubicBezTo>
                <a:cubicBezTo>
                  <a:pt x="1127389" y="582453"/>
                  <a:pt x="1126105" y="582249"/>
                  <a:pt x="1124877" y="582137"/>
                </a:cubicBezTo>
                <a:cubicBezTo>
                  <a:pt x="1123649" y="582025"/>
                  <a:pt x="1122552" y="581970"/>
                  <a:pt x="1121584" y="581970"/>
                </a:cubicBezTo>
                <a:close/>
                <a:moveTo>
                  <a:pt x="1004717" y="581970"/>
                </a:moveTo>
                <a:cubicBezTo>
                  <a:pt x="997350" y="581970"/>
                  <a:pt x="990690" y="583253"/>
                  <a:pt x="984737" y="585821"/>
                </a:cubicBezTo>
                <a:cubicBezTo>
                  <a:pt x="978784" y="588388"/>
                  <a:pt x="973705" y="592071"/>
                  <a:pt x="969501" y="596871"/>
                </a:cubicBezTo>
                <a:cubicBezTo>
                  <a:pt x="965296" y="601671"/>
                  <a:pt x="962078" y="607512"/>
                  <a:pt x="959845" y="614396"/>
                </a:cubicBezTo>
                <a:cubicBezTo>
                  <a:pt x="957613" y="621279"/>
                  <a:pt x="956497" y="629036"/>
                  <a:pt x="956497" y="637669"/>
                </a:cubicBezTo>
                <a:cubicBezTo>
                  <a:pt x="956497" y="646747"/>
                  <a:pt x="957576" y="654709"/>
                  <a:pt x="959734" y="661555"/>
                </a:cubicBezTo>
                <a:cubicBezTo>
                  <a:pt x="961892" y="668402"/>
                  <a:pt x="965092" y="674094"/>
                  <a:pt x="969333" y="678633"/>
                </a:cubicBezTo>
                <a:cubicBezTo>
                  <a:pt x="973575" y="683173"/>
                  <a:pt x="978802" y="686596"/>
                  <a:pt x="985016" y="688903"/>
                </a:cubicBezTo>
                <a:cubicBezTo>
                  <a:pt x="991229" y="691209"/>
                  <a:pt x="998466" y="692363"/>
                  <a:pt x="1006726" y="692363"/>
                </a:cubicBezTo>
                <a:cubicBezTo>
                  <a:pt x="1011489" y="692363"/>
                  <a:pt x="1015972" y="692009"/>
                  <a:pt x="1020177" y="691302"/>
                </a:cubicBezTo>
                <a:cubicBezTo>
                  <a:pt x="1024381" y="690595"/>
                  <a:pt x="1028083" y="689796"/>
                  <a:pt x="1031283" y="688903"/>
                </a:cubicBezTo>
                <a:cubicBezTo>
                  <a:pt x="1034483" y="688010"/>
                  <a:pt x="1037087" y="687098"/>
                  <a:pt x="1039096" y="686168"/>
                </a:cubicBezTo>
                <a:cubicBezTo>
                  <a:pt x="1041106" y="685238"/>
                  <a:pt x="1042315" y="684568"/>
                  <a:pt x="1042724" y="684159"/>
                </a:cubicBezTo>
                <a:cubicBezTo>
                  <a:pt x="1043133" y="683749"/>
                  <a:pt x="1043468" y="683322"/>
                  <a:pt x="1043729" y="682875"/>
                </a:cubicBezTo>
                <a:cubicBezTo>
                  <a:pt x="1043989" y="682429"/>
                  <a:pt x="1044175" y="681926"/>
                  <a:pt x="1044287" y="681368"/>
                </a:cubicBezTo>
                <a:cubicBezTo>
                  <a:pt x="1044398" y="680810"/>
                  <a:pt x="1044491" y="680178"/>
                  <a:pt x="1044566" y="679471"/>
                </a:cubicBezTo>
                <a:cubicBezTo>
                  <a:pt x="1044640" y="678764"/>
                  <a:pt x="1044677" y="677927"/>
                  <a:pt x="1044677" y="676959"/>
                </a:cubicBezTo>
                <a:cubicBezTo>
                  <a:pt x="1044677" y="675620"/>
                  <a:pt x="1044621" y="674485"/>
                  <a:pt x="1044509" y="673555"/>
                </a:cubicBezTo>
                <a:cubicBezTo>
                  <a:pt x="1044397" y="672625"/>
                  <a:pt x="1044229" y="671899"/>
                  <a:pt x="1044004" y="671378"/>
                </a:cubicBezTo>
                <a:cubicBezTo>
                  <a:pt x="1043780" y="670857"/>
                  <a:pt x="1043462" y="670467"/>
                  <a:pt x="1043051" y="670206"/>
                </a:cubicBezTo>
                <a:cubicBezTo>
                  <a:pt x="1042640" y="669946"/>
                  <a:pt x="1042173" y="669815"/>
                  <a:pt x="1041650" y="669815"/>
                </a:cubicBezTo>
                <a:cubicBezTo>
                  <a:pt x="1040752" y="669815"/>
                  <a:pt x="1039425" y="670206"/>
                  <a:pt x="1037667" y="670987"/>
                </a:cubicBezTo>
                <a:cubicBezTo>
                  <a:pt x="1035910" y="671769"/>
                  <a:pt x="1033666" y="672643"/>
                  <a:pt x="1030937" y="673610"/>
                </a:cubicBezTo>
                <a:cubicBezTo>
                  <a:pt x="1028207" y="674578"/>
                  <a:pt x="1024973" y="675452"/>
                  <a:pt x="1021234" y="676234"/>
                </a:cubicBezTo>
                <a:cubicBezTo>
                  <a:pt x="1017496" y="677015"/>
                  <a:pt x="1013233" y="677406"/>
                  <a:pt x="1008448" y="677406"/>
                </a:cubicBezTo>
                <a:cubicBezTo>
                  <a:pt x="1002391" y="677406"/>
                  <a:pt x="997269" y="676550"/>
                  <a:pt x="993081" y="674838"/>
                </a:cubicBezTo>
                <a:cubicBezTo>
                  <a:pt x="988894" y="673127"/>
                  <a:pt x="985491" y="670671"/>
                  <a:pt x="982874" y="667471"/>
                </a:cubicBezTo>
                <a:cubicBezTo>
                  <a:pt x="980257" y="664272"/>
                  <a:pt x="978388" y="660439"/>
                  <a:pt x="977266" y="655974"/>
                </a:cubicBezTo>
                <a:cubicBezTo>
                  <a:pt x="976145" y="651510"/>
                  <a:pt x="975584" y="646487"/>
                  <a:pt x="975584" y="640906"/>
                </a:cubicBezTo>
                <a:lnTo>
                  <a:pt x="1041742" y="640906"/>
                </a:lnTo>
                <a:cubicBezTo>
                  <a:pt x="1043612" y="640906"/>
                  <a:pt x="1045275" y="640292"/>
                  <a:pt x="1046733" y="639064"/>
                </a:cubicBezTo>
                <a:cubicBezTo>
                  <a:pt x="1048190" y="637836"/>
                  <a:pt x="1048919" y="635771"/>
                  <a:pt x="1048919" y="632869"/>
                </a:cubicBezTo>
                <a:lnTo>
                  <a:pt x="1048919" y="629520"/>
                </a:lnTo>
                <a:cubicBezTo>
                  <a:pt x="1048919" y="622972"/>
                  <a:pt x="1048082" y="616814"/>
                  <a:pt x="1046408" y="611047"/>
                </a:cubicBezTo>
                <a:cubicBezTo>
                  <a:pt x="1044733" y="605280"/>
                  <a:pt x="1042110" y="600257"/>
                  <a:pt x="1038538" y="595978"/>
                </a:cubicBezTo>
                <a:cubicBezTo>
                  <a:pt x="1034966" y="591699"/>
                  <a:pt x="1030409" y="588295"/>
                  <a:pt x="1024865" y="585765"/>
                </a:cubicBezTo>
                <a:cubicBezTo>
                  <a:pt x="1019321" y="583235"/>
                  <a:pt x="1012605" y="581970"/>
                  <a:pt x="1004717" y="581970"/>
                </a:cubicBezTo>
                <a:close/>
                <a:moveTo>
                  <a:pt x="713498" y="581970"/>
                </a:moveTo>
                <a:cubicBezTo>
                  <a:pt x="709628" y="581970"/>
                  <a:pt x="705796" y="582323"/>
                  <a:pt x="702001" y="583030"/>
                </a:cubicBezTo>
                <a:cubicBezTo>
                  <a:pt x="698206" y="583737"/>
                  <a:pt x="694708" y="584630"/>
                  <a:pt x="691508" y="585709"/>
                </a:cubicBezTo>
                <a:cubicBezTo>
                  <a:pt x="688308" y="586788"/>
                  <a:pt x="685481" y="587979"/>
                  <a:pt x="683025" y="589281"/>
                </a:cubicBezTo>
                <a:cubicBezTo>
                  <a:pt x="680569" y="590583"/>
                  <a:pt x="678839" y="591718"/>
                  <a:pt x="677835" y="592685"/>
                </a:cubicBezTo>
                <a:cubicBezTo>
                  <a:pt x="676830" y="593653"/>
                  <a:pt x="676198" y="594676"/>
                  <a:pt x="675937" y="595755"/>
                </a:cubicBezTo>
                <a:cubicBezTo>
                  <a:pt x="675677" y="596834"/>
                  <a:pt x="675546" y="598303"/>
                  <a:pt x="675546" y="600164"/>
                </a:cubicBezTo>
                <a:cubicBezTo>
                  <a:pt x="675546" y="601280"/>
                  <a:pt x="675621" y="602303"/>
                  <a:pt x="675770" y="603233"/>
                </a:cubicBezTo>
                <a:cubicBezTo>
                  <a:pt x="675919" y="604164"/>
                  <a:pt x="676160" y="604926"/>
                  <a:pt x="676495" y="605522"/>
                </a:cubicBezTo>
                <a:cubicBezTo>
                  <a:pt x="676830" y="606117"/>
                  <a:pt x="677221" y="606563"/>
                  <a:pt x="677667" y="606861"/>
                </a:cubicBezTo>
                <a:cubicBezTo>
                  <a:pt x="678114" y="607159"/>
                  <a:pt x="678635" y="607308"/>
                  <a:pt x="679230" y="607308"/>
                </a:cubicBezTo>
                <a:cubicBezTo>
                  <a:pt x="680123" y="607308"/>
                  <a:pt x="681481" y="606768"/>
                  <a:pt x="683304" y="605689"/>
                </a:cubicBezTo>
                <a:cubicBezTo>
                  <a:pt x="685127" y="604610"/>
                  <a:pt x="687397" y="603419"/>
                  <a:pt x="690113" y="602117"/>
                </a:cubicBezTo>
                <a:cubicBezTo>
                  <a:pt x="692829" y="600815"/>
                  <a:pt x="695992" y="599624"/>
                  <a:pt x="699601" y="598545"/>
                </a:cubicBezTo>
                <a:cubicBezTo>
                  <a:pt x="703210" y="597466"/>
                  <a:pt x="707284" y="596927"/>
                  <a:pt x="711823" y="596927"/>
                </a:cubicBezTo>
                <a:cubicBezTo>
                  <a:pt x="716065" y="596927"/>
                  <a:pt x="719637" y="597429"/>
                  <a:pt x="722539" y="598434"/>
                </a:cubicBezTo>
                <a:cubicBezTo>
                  <a:pt x="725441" y="599438"/>
                  <a:pt x="727804" y="600927"/>
                  <a:pt x="729627" y="602899"/>
                </a:cubicBezTo>
                <a:cubicBezTo>
                  <a:pt x="731450" y="604871"/>
                  <a:pt x="732771" y="607345"/>
                  <a:pt x="733589" y="610321"/>
                </a:cubicBezTo>
                <a:cubicBezTo>
                  <a:pt x="734408" y="613298"/>
                  <a:pt x="734817" y="616721"/>
                  <a:pt x="734817" y="620590"/>
                </a:cubicBezTo>
                <a:lnTo>
                  <a:pt x="734817" y="628404"/>
                </a:lnTo>
                <a:lnTo>
                  <a:pt x="720976" y="628404"/>
                </a:lnTo>
                <a:cubicBezTo>
                  <a:pt x="713163" y="628404"/>
                  <a:pt x="706131" y="629092"/>
                  <a:pt x="699880" y="630469"/>
                </a:cubicBezTo>
                <a:cubicBezTo>
                  <a:pt x="693629" y="631846"/>
                  <a:pt x="688346" y="633911"/>
                  <a:pt x="684030" y="636664"/>
                </a:cubicBezTo>
                <a:cubicBezTo>
                  <a:pt x="679714" y="639417"/>
                  <a:pt x="676402" y="642877"/>
                  <a:pt x="674095" y="647045"/>
                </a:cubicBezTo>
                <a:cubicBezTo>
                  <a:pt x="671789" y="651212"/>
                  <a:pt x="670635" y="656123"/>
                  <a:pt x="670635" y="661779"/>
                </a:cubicBezTo>
                <a:cubicBezTo>
                  <a:pt x="670635" y="666616"/>
                  <a:pt x="671472" y="670932"/>
                  <a:pt x="673147" y="674727"/>
                </a:cubicBezTo>
                <a:cubicBezTo>
                  <a:pt x="674821" y="678522"/>
                  <a:pt x="677165" y="681722"/>
                  <a:pt x="680179" y="684326"/>
                </a:cubicBezTo>
                <a:cubicBezTo>
                  <a:pt x="683193" y="686931"/>
                  <a:pt x="686839" y="688921"/>
                  <a:pt x="691118" y="690298"/>
                </a:cubicBezTo>
                <a:cubicBezTo>
                  <a:pt x="695396" y="691674"/>
                  <a:pt x="700178" y="692363"/>
                  <a:pt x="705461" y="692363"/>
                </a:cubicBezTo>
                <a:cubicBezTo>
                  <a:pt x="711488" y="692363"/>
                  <a:pt x="717200" y="691061"/>
                  <a:pt x="722595" y="688456"/>
                </a:cubicBezTo>
                <a:cubicBezTo>
                  <a:pt x="727990" y="685852"/>
                  <a:pt x="732883" y="682205"/>
                  <a:pt x="737273" y="677517"/>
                </a:cubicBezTo>
                <a:lnTo>
                  <a:pt x="737273" y="687563"/>
                </a:lnTo>
                <a:cubicBezTo>
                  <a:pt x="737273" y="688456"/>
                  <a:pt x="737533" y="689126"/>
                  <a:pt x="738054" y="689572"/>
                </a:cubicBezTo>
                <a:cubicBezTo>
                  <a:pt x="738575" y="690019"/>
                  <a:pt x="739412" y="690354"/>
                  <a:pt x="740566" y="690577"/>
                </a:cubicBezTo>
                <a:cubicBezTo>
                  <a:pt x="741719" y="690800"/>
                  <a:pt x="743263" y="690912"/>
                  <a:pt x="745198" y="690912"/>
                </a:cubicBezTo>
                <a:cubicBezTo>
                  <a:pt x="747207" y="690912"/>
                  <a:pt x="748733" y="690800"/>
                  <a:pt x="749775" y="690577"/>
                </a:cubicBezTo>
                <a:cubicBezTo>
                  <a:pt x="750816" y="690354"/>
                  <a:pt x="751635" y="690019"/>
                  <a:pt x="752230" y="689572"/>
                </a:cubicBezTo>
                <a:cubicBezTo>
                  <a:pt x="752825" y="689126"/>
                  <a:pt x="753123" y="688456"/>
                  <a:pt x="753123" y="687563"/>
                </a:cubicBezTo>
                <a:lnTo>
                  <a:pt x="753123" y="619809"/>
                </a:lnTo>
                <a:cubicBezTo>
                  <a:pt x="753123" y="613558"/>
                  <a:pt x="752416" y="608089"/>
                  <a:pt x="751002" y="603401"/>
                </a:cubicBezTo>
                <a:cubicBezTo>
                  <a:pt x="749588" y="598713"/>
                  <a:pt x="747319" y="594787"/>
                  <a:pt x="744193" y="591625"/>
                </a:cubicBezTo>
                <a:cubicBezTo>
                  <a:pt x="741068" y="588462"/>
                  <a:pt x="736975" y="586062"/>
                  <a:pt x="731915" y="584425"/>
                </a:cubicBezTo>
                <a:cubicBezTo>
                  <a:pt x="726855" y="582788"/>
                  <a:pt x="720716" y="581970"/>
                  <a:pt x="713498" y="581970"/>
                </a:cubicBezTo>
                <a:close/>
                <a:moveTo>
                  <a:pt x="645334" y="581970"/>
                </a:moveTo>
                <a:cubicBezTo>
                  <a:pt x="643176" y="581970"/>
                  <a:pt x="641037" y="582249"/>
                  <a:pt x="638916" y="582807"/>
                </a:cubicBezTo>
                <a:cubicBezTo>
                  <a:pt x="636795" y="583365"/>
                  <a:pt x="634656" y="584369"/>
                  <a:pt x="632498" y="585821"/>
                </a:cubicBezTo>
                <a:cubicBezTo>
                  <a:pt x="630340" y="587272"/>
                  <a:pt x="628052" y="589262"/>
                  <a:pt x="625633" y="591792"/>
                </a:cubicBezTo>
                <a:cubicBezTo>
                  <a:pt x="623215" y="594322"/>
                  <a:pt x="620629" y="597597"/>
                  <a:pt x="617876" y="601615"/>
                </a:cubicBezTo>
                <a:lnTo>
                  <a:pt x="617876" y="586993"/>
                </a:lnTo>
                <a:cubicBezTo>
                  <a:pt x="617876" y="586397"/>
                  <a:pt x="617745" y="585895"/>
                  <a:pt x="617485" y="585486"/>
                </a:cubicBezTo>
                <a:cubicBezTo>
                  <a:pt x="617224" y="585076"/>
                  <a:pt x="616797" y="584704"/>
                  <a:pt x="616201" y="584369"/>
                </a:cubicBezTo>
                <a:cubicBezTo>
                  <a:pt x="615606" y="584035"/>
                  <a:pt x="614769" y="583811"/>
                  <a:pt x="613690" y="583700"/>
                </a:cubicBezTo>
                <a:cubicBezTo>
                  <a:pt x="612611" y="583588"/>
                  <a:pt x="611253" y="583532"/>
                  <a:pt x="609616" y="583532"/>
                </a:cubicBezTo>
                <a:cubicBezTo>
                  <a:pt x="607904" y="583532"/>
                  <a:pt x="606527" y="583588"/>
                  <a:pt x="605486" y="583700"/>
                </a:cubicBezTo>
                <a:cubicBezTo>
                  <a:pt x="604444" y="583811"/>
                  <a:pt x="603588" y="584035"/>
                  <a:pt x="602918" y="584369"/>
                </a:cubicBezTo>
                <a:cubicBezTo>
                  <a:pt x="602249" y="584704"/>
                  <a:pt x="601802" y="585076"/>
                  <a:pt x="601579" y="585486"/>
                </a:cubicBezTo>
                <a:cubicBezTo>
                  <a:pt x="601356" y="585895"/>
                  <a:pt x="601244" y="586397"/>
                  <a:pt x="601244" y="586993"/>
                </a:cubicBezTo>
                <a:lnTo>
                  <a:pt x="601244" y="687451"/>
                </a:lnTo>
                <a:cubicBezTo>
                  <a:pt x="601244" y="688047"/>
                  <a:pt x="601374" y="688549"/>
                  <a:pt x="601635" y="688958"/>
                </a:cubicBezTo>
                <a:cubicBezTo>
                  <a:pt x="601895" y="689368"/>
                  <a:pt x="602379" y="689721"/>
                  <a:pt x="603086" y="690019"/>
                </a:cubicBezTo>
                <a:cubicBezTo>
                  <a:pt x="603793" y="690316"/>
                  <a:pt x="604741" y="690540"/>
                  <a:pt x="605932" y="690689"/>
                </a:cubicBezTo>
                <a:cubicBezTo>
                  <a:pt x="607123" y="690837"/>
                  <a:pt x="608611" y="690912"/>
                  <a:pt x="610397" y="690912"/>
                </a:cubicBezTo>
                <a:cubicBezTo>
                  <a:pt x="612257" y="690912"/>
                  <a:pt x="613783" y="690837"/>
                  <a:pt x="614973" y="690689"/>
                </a:cubicBezTo>
                <a:cubicBezTo>
                  <a:pt x="616164" y="690540"/>
                  <a:pt x="617094" y="690316"/>
                  <a:pt x="617764" y="690019"/>
                </a:cubicBezTo>
                <a:cubicBezTo>
                  <a:pt x="618434" y="689721"/>
                  <a:pt x="618917" y="689368"/>
                  <a:pt x="619215" y="688958"/>
                </a:cubicBezTo>
                <a:cubicBezTo>
                  <a:pt x="619513" y="688549"/>
                  <a:pt x="619662" y="688047"/>
                  <a:pt x="619662" y="687451"/>
                </a:cubicBezTo>
                <a:lnTo>
                  <a:pt x="619662" y="621372"/>
                </a:lnTo>
                <a:cubicBezTo>
                  <a:pt x="622266" y="617279"/>
                  <a:pt x="624647" y="613819"/>
                  <a:pt x="626805" y="610991"/>
                </a:cubicBezTo>
                <a:cubicBezTo>
                  <a:pt x="628963" y="608163"/>
                  <a:pt x="631028" y="605894"/>
                  <a:pt x="633000" y="604182"/>
                </a:cubicBezTo>
                <a:cubicBezTo>
                  <a:pt x="634972" y="602471"/>
                  <a:pt x="636851" y="601243"/>
                  <a:pt x="638637" y="600499"/>
                </a:cubicBezTo>
                <a:cubicBezTo>
                  <a:pt x="640423" y="599755"/>
                  <a:pt x="642246" y="599382"/>
                  <a:pt x="644107" y="599382"/>
                </a:cubicBezTo>
                <a:cubicBezTo>
                  <a:pt x="645669" y="599382"/>
                  <a:pt x="647120" y="599531"/>
                  <a:pt x="648460" y="599829"/>
                </a:cubicBezTo>
                <a:cubicBezTo>
                  <a:pt x="649799" y="600127"/>
                  <a:pt x="651008" y="600443"/>
                  <a:pt x="652087" y="600778"/>
                </a:cubicBezTo>
                <a:cubicBezTo>
                  <a:pt x="653166" y="601113"/>
                  <a:pt x="654134" y="601447"/>
                  <a:pt x="654990" y="601782"/>
                </a:cubicBezTo>
                <a:cubicBezTo>
                  <a:pt x="655845" y="602117"/>
                  <a:pt x="656571" y="602285"/>
                  <a:pt x="657166" y="602285"/>
                </a:cubicBezTo>
                <a:cubicBezTo>
                  <a:pt x="657761" y="602285"/>
                  <a:pt x="658227" y="602117"/>
                  <a:pt x="658561" y="601782"/>
                </a:cubicBezTo>
                <a:cubicBezTo>
                  <a:pt x="658896" y="601447"/>
                  <a:pt x="659175" y="600964"/>
                  <a:pt x="659399" y="600331"/>
                </a:cubicBezTo>
                <a:cubicBezTo>
                  <a:pt x="659622" y="599699"/>
                  <a:pt x="659771" y="598824"/>
                  <a:pt x="659845" y="597708"/>
                </a:cubicBezTo>
                <a:cubicBezTo>
                  <a:pt x="659919" y="596592"/>
                  <a:pt x="659957" y="595215"/>
                  <a:pt x="659957" y="593578"/>
                </a:cubicBezTo>
                <a:cubicBezTo>
                  <a:pt x="659957" y="591867"/>
                  <a:pt x="659938" y="590509"/>
                  <a:pt x="659901" y="589504"/>
                </a:cubicBezTo>
                <a:cubicBezTo>
                  <a:pt x="659864" y="588499"/>
                  <a:pt x="659789" y="587737"/>
                  <a:pt x="659678" y="587216"/>
                </a:cubicBezTo>
                <a:cubicBezTo>
                  <a:pt x="659566" y="586695"/>
                  <a:pt x="659436" y="586267"/>
                  <a:pt x="659287" y="585932"/>
                </a:cubicBezTo>
                <a:cubicBezTo>
                  <a:pt x="659138" y="585597"/>
                  <a:pt x="658841" y="585244"/>
                  <a:pt x="658394" y="584872"/>
                </a:cubicBezTo>
                <a:cubicBezTo>
                  <a:pt x="657948" y="584500"/>
                  <a:pt x="657185" y="584128"/>
                  <a:pt x="656106" y="583756"/>
                </a:cubicBezTo>
                <a:cubicBezTo>
                  <a:pt x="655027" y="583383"/>
                  <a:pt x="653818" y="583049"/>
                  <a:pt x="652478" y="582751"/>
                </a:cubicBezTo>
                <a:cubicBezTo>
                  <a:pt x="651139" y="582453"/>
                  <a:pt x="649855" y="582249"/>
                  <a:pt x="648627" y="582137"/>
                </a:cubicBezTo>
                <a:cubicBezTo>
                  <a:pt x="647399" y="582025"/>
                  <a:pt x="646302" y="581970"/>
                  <a:pt x="645334" y="581970"/>
                </a:cubicBezTo>
                <a:close/>
                <a:moveTo>
                  <a:pt x="522998" y="581970"/>
                </a:moveTo>
                <a:cubicBezTo>
                  <a:pt x="519128" y="581970"/>
                  <a:pt x="515296" y="582323"/>
                  <a:pt x="511501" y="583030"/>
                </a:cubicBezTo>
                <a:cubicBezTo>
                  <a:pt x="507706" y="583737"/>
                  <a:pt x="504208" y="584630"/>
                  <a:pt x="501008" y="585709"/>
                </a:cubicBezTo>
                <a:cubicBezTo>
                  <a:pt x="497809" y="586788"/>
                  <a:pt x="494981" y="587979"/>
                  <a:pt x="492525" y="589281"/>
                </a:cubicBezTo>
                <a:cubicBezTo>
                  <a:pt x="490069" y="590583"/>
                  <a:pt x="488339" y="591718"/>
                  <a:pt x="487335" y="592685"/>
                </a:cubicBezTo>
                <a:cubicBezTo>
                  <a:pt x="486330" y="593653"/>
                  <a:pt x="485698" y="594676"/>
                  <a:pt x="485437" y="595755"/>
                </a:cubicBezTo>
                <a:cubicBezTo>
                  <a:pt x="485177" y="596834"/>
                  <a:pt x="485047" y="598303"/>
                  <a:pt x="485047" y="600164"/>
                </a:cubicBezTo>
                <a:cubicBezTo>
                  <a:pt x="485047" y="601280"/>
                  <a:pt x="485121" y="602303"/>
                  <a:pt x="485270" y="603233"/>
                </a:cubicBezTo>
                <a:cubicBezTo>
                  <a:pt x="485419" y="604164"/>
                  <a:pt x="485660" y="604926"/>
                  <a:pt x="485995" y="605522"/>
                </a:cubicBezTo>
                <a:cubicBezTo>
                  <a:pt x="486330" y="606117"/>
                  <a:pt x="486721" y="606563"/>
                  <a:pt x="487167" y="606861"/>
                </a:cubicBezTo>
                <a:cubicBezTo>
                  <a:pt x="487614" y="607159"/>
                  <a:pt x="488135" y="607308"/>
                  <a:pt x="488730" y="607308"/>
                </a:cubicBezTo>
                <a:cubicBezTo>
                  <a:pt x="489623" y="607308"/>
                  <a:pt x="490981" y="606768"/>
                  <a:pt x="492804" y="605689"/>
                </a:cubicBezTo>
                <a:cubicBezTo>
                  <a:pt x="494627" y="604610"/>
                  <a:pt x="496897" y="603419"/>
                  <a:pt x="499613" y="602117"/>
                </a:cubicBezTo>
                <a:cubicBezTo>
                  <a:pt x="502329" y="600815"/>
                  <a:pt x="505492" y="599624"/>
                  <a:pt x="509101" y="598545"/>
                </a:cubicBezTo>
                <a:cubicBezTo>
                  <a:pt x="512710" y="597466"/>
                  <a:pt x="516784" y="596927"/>
                  <a:pt x="521323" y="596927"/>
                </a:cubicBezTo>
                <a:cubicBezTo>
                  <a:pt x="525565" y="596927"/>
                  <a:pt x="529137" y="597429"/>
                  <a:pt x="532039" y="598434"/>
                </a:cubicBezTo>
                <a:cubicBezTo>
                  <a:pt x="534941" y="599438"/>
                  <a:pt x="537304" y="600927"/>
                  <a:pt x="539127" y="602899"/>
                </a:cubicBezTo>
                <a:cubicBezTo>
                  <a:pt x="540950" y="604871"/>
                  <a:pt x="542271" y="607345"/>
                  <a:pt x="543089" y="610321"/>
                </a:cubicBezTo>
                <a:cubicBezTo>
                  <a:pt x="543908" y="613298"/>
                  <a:pt x="544317" y="616721"/>
                  <a:pt x="544317" y="620590"/>
                </a:cubicBezTo>
                <a:lnTo>
                  <a:pt x="544317" y="628404"/>
                </a:lnTo>
                <a:lnTo>
                  <a:pt x="530476" y="628404"/>
                </a:lnTo>
                <a:cubicBezTo>
                  <a:pt x="522663" y="628404"/>
                  <a:pt x="515631" y="629092"/>
                  <a:pt x="509380" y="630469"/>
                </a:cubicBezTo>
                <a:cubicBezTo>
                  <a:pt x="503129" y="631846"/>
                  <a:pt x="497846" y="633911"/>
                  <a:pt x="493530" y="636664"/>
                </a:cubicBezTo>
                <a:cubicBezTo>
                  <a:pt x="489214" y="639417"/>
                  <a:pt x="485902" y="642877"/>
                  <a:pt x="483595" y="647045"/>
                </a:cubicBezTo>
                <a:cubicBezTo>
                  <a:pt x="481289" y="651212"/>
                  <a:pt x="480135" y="656123"/>
                  <a:pt x="480135" y="661779"/>
                </a:cubicBezTo>
                <a:cubicBezTo>
                  <a:pt x="480135" y="666616"/>
                  <a:pt x="480972" y="670932"/>
                  <a:pt x="482647" y="674727"/>
                </a:cubicBezTo>
                <a:cubicBezTo>
                  <a:pt x="484321" y="678522"/>
                  <a:pt x="486665" y="681722"/>
                  <a:pt x="489679" y="684326"/>
                </a:cubicBezTo>
                <a:cubicBezTo>
                  <a:pt x="492693" y="686931"/>
                  <a:pt x="496339" y="688921"/>
                  <a:pt x="500618" y="690298"/>
                </a:cubicBezTo>
                <a:cubicBezTo>
                  <a:pt x="504896" y="691674"/>
                  <a:pt x="509678" y="692363"/>
                  <a:pt x="514961" y="692363"/>
                </a:cubicBezTo>
                <a:cubicBezTo>
                  <a:pt x="520988" y="692363"/>
                  <a:pt x="526700" y="691061"/>
                  <a:pt x="532095" y="688456"/>
                </a:cubicBezTo>
                <a:cubicBezTo>
                  <a:pt x="537490" y="685852"/>
                  <a:pt x="542383" y="682205"/>
                  <a:pt x="546773" y="677517"/>
                </a:cubicBezTo>
                <a:lnTo>
                  <a:pt x="546773" y="687563"/>
                </a:lnTo>
                <a:cubicBezTo>
                  <a:pt x="546773" y="688456"/>
                  <a:pt x="547033" y="689126"/>
                  <a:pt x="547554" y="689572"/>
                </a:cubicBezTo>
                <a:cubicBezTo>
                  <a:pt x="548075" y="690019"/>
                  <a:pt x="548912" y="690354"/>
                  <a:pt x="550066" y="690577"/>
                </a:cubicBezTo>
                <a:cubicBezTo>
                  <a:pt x="551219" y="690800"/>
                  <a:pt x="552763" y="690912"/>
                  <a:pt x="554698" y="690912"/>
                </a:cubicBezTo>
                <a:cubicBezTo>
                  <a:pt x="556707" y="690912"/>
                  <a:pt x="558233" y="690800"/>
                  <a:pt x="559275" y="690577"/>
                </a:cubicBezTo>
                <a:cubicBezTo>
                  <a:pt x="560316" y="690354"/>
                  <a:pt x="561135" y="690019"/>
                  <a:pt x="561730" y="689572"/>
                </a:cubicBezTo>
                <a:cubicBezTo>
                  <a:pt x="562325" y="689126"/>
                  <a:pt x="562623" y="688456"/>
                  <a:pt x="562623" y="687563"/>
                </a:cubicBezTo>
                <a:lnTo>
                  <a:pt x="562623" y="619809"/>
                </a:lnTo>
                <a:cubicBezTo>
                  <a:pt x="562623" y="613558"/>
                  <a:pt x="561916" y="608089"/>
                  <a:pt x="560502" y="603401"/>
                </a:cubicBezTo>
                <a:cubicBezTo>
                  <a:pt x="559088" y="598713"/>
                  <a:pt x="556819" y="594787"/>
                  <a:pt x="553693" y="591625"/>
                </a:cubicBezTo>
                <a:cubicBezTo>
                  <a:pt x="550568" y="588462"/>
                  <a:pt x="546475" y="586062"/>
                  <a:pt x="541415" y="584425"/>
                </a:cubicBezTo>
                <a:cubicBezTo>
                  <a:pt x="536355" y="582788"/>
                  <a:pt x="530216" y="581970"/>
                  <a:pt x="522998" y="581970"/>
                </a:cubicBezTo>
                <a:close/>
                <a:moveTo>
                  <a:pt x="900500" y="556632"/>
                </a:moveTo>
                <a:cubicBezTo>
                  <a:pt x="898714" y="556632"/>
                  <a:pt x="897226" y="556706"/>
                  <a:pt x="896035" y="556855"/>
                </a:cubicBezTo>
                <a:cubicBezTo>
                  <a:pt x="894845" y="557004"/>
                  <a:pt x="893896" y="557246"/>
                  <a:pt x="893189" y="557580"/>
                </a:cubicBezTo>
                <a:cubicBezTo>
                  <a:pt x="892482" y="557915"/>
                  <a:pt x="891998" y="558306"/>
                  <a:pt x="891738" y="558752"/>
                </a:cubicBezTo>
                <a:cubicBezTo>
                  <a:pt x="891477" y="559199"/>
                  <a:pt x="891347" y="559683"/>
                  <a:pt x="891347" y="560203"/>
                </a:cubicBezTo>
                <a:lnTo>
                  <a:pt x="891347" y="584090"/>
                </a:lnTo>
                <a:lnTo>
                  <a:pt x="877395" y="584090"/>
                </a:lnTo>
                <a:cubicBezTo>
                  <a:pt x="876799" y="584090"/>
                  <a:pt x="876260" y="584221"/>
                  <a:pt x="875776" y="584481"/>
                </a:cubicBezTo>
                <a:cubicBezTo>
                  <a:pt x="875292" y="584742"/>
                  <a:pt x="874902" y="585188"/>
                  <a:pt x="874604" y="585821"/>
                </a:cubicBezTo>
                <a:cubicBezTo>
                  <a:pt x="874306" y="586453"/>
                  <a:pt x="874065" y="587253"/>
                  <a:pt x="873879" y="588220"/>
                </a:cubicBezTo>
                <a:cubicBezTo>
                  <a:pt x="873693" y="589188"/>
                  <a:pt x="873599" y="590378"/>
                  <a:pt x="873599" y="591792"/>
                </a:cubicBezTo>
                <a:cubicBezTo>
                  <a:pt x="873599" y="594471"/>
                  <a:pt x="873934" y="596406"/>
                  <a:pt x="874604" y="597597"/>
                </a:cubicBezTo>
                <a:cubicBezTo>
                  <a:pt x="875274" y="598787"/>
                  <a:pt x="876167" y="599382"/>
                  <a:pt x="877283" y="599382"/>
                </a:cubicBezTo>
                <a:lnTo>
                  <a:pt x="891347" y="599382"/>
                </a:lnTo>
                <a:lnTo>
                  <a:pt x="891347" y="658095"/>
                </a:lnTo>
                <a:cubicBezTo>
                  <a:pt x="891347" y="663899"/>
                  <a:pt x="891887" y="668941"/>
                  <a:pt x="892966" y="673220"/>
                </a:cubicBezTo>
                <a:cubicBezTo>
                  <a:pt x="894045" y="677499"/>
                  <a:pt x="895775" y="681033"/>
                  <a:pt x="898156" y="683824"/>
                </a:cubicBezTo>
                <a:cubicBezTo>
                  <a:pt x="900537" y="686614"/>
                  <a:pt x="903588" y="688698"/>
                  <a:pt x="907309" y="690075"/>
                </a:cubicBezTo>
                <a:cubicBezTo>
                  <a:pt x="911030" y="691451"/>
                  <a:pt x="915495" y="692140"/>
                  <a:pt x="920704" y="692140"/>
                </a:cubicBezTo>
                <a:cubicBezTo>
                  <a:pt x="922415" y="692140"/>
                  <a:pt x="924127" y="692028"/>
                  <a:pt x="925838" y="691805"/>
                </a:cubicBezTo>
                <a:cubicBezTo>
                  <a:pt x="927550" y="691581"/>
                  <a:pt x="929168" y="691302"/>
                  <a:pt x="930694" y="690968"/>
                </a:cubicBezTo>
                <a:cubicBezTo>
                  <a:pt x="932219" y="690633"/>
                  <a:pt x="933577" y="690205"/>
                  <a:pt x="934768" y="689684"/>
                </a:cubicBezTo>
                <a:cubicBezTo>
                  <a:pt x="935958" y="689163"/>
                  <a:pt x="936851" y="688605"/>
                  <a:pt x="937447" y="688010"/>
                </a:cubicBezTo>
                <a:cubicBezTo>
                  <a:pt x="938042" y="687414"/>
                  <a:pt x="938489" y="686484"/>
                  <a:pt x="938786" y="685219"/>
                </a:cubicBezTo>
                <a:cubicBezTo>
                  <a:pt x="939084" y="683954"/>
                  <a:pt x="939233" y="682243"/>
                  <a:pt x="939233" y="680085"/>
                </a:cubicBezTo>
                <a:cubicBezTo>
                  <a:pt x="939233" y="678745"/>
                  <a:pt x="939158" y="677629"/>
                  <a:pt x="939009" y="676736"/>
                </a:cubicBezTo>
                <a:cubicBezTo>
                  <a:pt x="938861" y="675843"/>
                  <a:pt x="938693" y="675136"/>
                  <a:pt x="938507" y="674615"/>
                </a:cubicBezTo>
                <a:cubicBezTo>
                  <a:pt x="938321" y="674094"/>
                  <a:pt x="938061" y="673741"/>
                  <a:pt x="937726" y="673555"/>
                </a:cubicBezTo>
                <a:cubicBezTo>
                  <a:pt x="937391" y="673369"/>
                  <a:pt x="937037" y="673276"/>
                  <a:pt x="936665" y="673276"/>
                </a:cubicBezTo>
                <a:cubicBezTo>
                  <a:pt x="936070" y="673276"/>
                  <a:pt x="935400" y="673443"/>
                  <a:pt x="934656" y="673778"/>
                </a:cubicBezTo>
                <a:cubicBezTo>
                  <a:pt x="933912" y="674113"/>
                  <a:pt x="933019" y="674466"/>
                  <a:pt x="931977" y="674838"/>
                </a:cubicBezTo>
                <a:cubicBezTo>
                  <a:pt x="930935" y="675210"/>
                  <a:pt x="929745" y="675564"/>
                  <a:pt x="928405" y="675899"/>
                </a:cubicBezTo>
                <a:cubicBezTo>
                  <a:pt x="927066" y="676234"/>
                  <a:pt x="925541" y="676401"/>
                  <a:pt x="923829" y="676401"/>
                </a:cubicBezTo>
                <a:cubicBezTo>
                  <a:pt x="918546" y="676401"/>
                  <a:pt x="914881" y="674634"/>
                  <a:pt x="912834" y="671099"/>
                </a:cubicBezTo>
                <a:cubicBezTo>
                  <a:pt x="910788" y="667564"/>
                  <a:pt x="909765" y="662337"/>
                  <a:pt x="909765" y="655416"/>
                </a:cubicBezTo>
                <a:lnTo>
                  <a:pt x="909765" y="599382"/>
                </a:lnTo>
                <a:lnTo>
                  <a:pt x="935549" y="599382"/>
                </a:lnTo>
                <a:cubicBezTo>
                  <a:pt x="936665" y="599382"/>
                  <a:pt x="937558" y="598787"/>
                  <a:pt x="938228" y="597597"/>
                </a:cubicBezTo>
                <a:cubicBezTo>
                  <a:pt x="938898" y="596406"/>
                  <a:pt x="939233" y="594471"/>
                  <a:pt x="939233" y="591792"/>
                </a:cubicBezTo>
                <a:cubicBezTo>
                  <a:pt x="939233" y="590378"/>
                  <a:pt x="939158" y="589188"/>
                  <a:pt x="939009" y="588220"/>
                </a:cubicBezTo>
                <a:cubicBezTo>
                  <a:pt x="938861" y="587253"/>
                  <a:pt x="938619" y="586453"/>
                  <a:pt x="938284" y="585821"/>
                </a:cubicBezTo>
                <a:cubicBezTo>
                  <a:pt x="937949" y="585188"/>
                  <a:pt x="937558" y="584742"/>
                  <a:pt x="937112" y="584481"/>
                </a:cubicBezTo>
                <a:cubicBezTo>
                  <a:pt x="936665" y="584221"/>
                  <a:pt x="936145" y="584090"/>
                  <a:pt x="935549" y="584090"/>
                </a:cubicBezTo>
                <a:lnTo>
                  <a:pt x="909765" y="584090"/>
                </a:lnTo>
                <a:lnTo>
                  <a:pt x="909765" y="560203"/>
                </a:lnTo>
                <a:cubicBezTo>
                  <a:pt x="909765" y="559683"/>
                  <a:pt x="909616" y="559199"/>
                  <a:pt x="909318" y="558752"/>
                </a:cubicBezTo>
                <a:cubicBezTo>
                  <a:pt x="909021" y="558306"/>
                  <a:pt x="908537" y="557915"/>
                  <a:pt x="907867" y="557580"/>
                </a:cubicBezTo>
                <a:cubicBezTo>
                  <a:pt x="907197" y="557246"/>
                  <a:pt x="906267" y="557004"/>
                  <a:pt x="905077" y="556855"/>
                </a:cubicBezTo>
                <a:cubicBezTo>
                  <a:pt x="903886" y="556706"/>
                  <a:pt x="902361" y="556632"/>
                  <a:pt x="900500" y="556632"/>
                </a:cubicBezTo>
                <a:close/>
                <a:moveTo>
                  <a:pt x="296556" y="544018"/>
                </a:moveTo>
                <a:cubicBezTo>
                  <a:pt x="287105" y="544018"/>
                  <a:pt x="278492" y="545730"/>
                  <a:pt x="270715" y="549153"/>
                </a:cubicBezTo>
                <a:cubicBezTo>
                  <a:pt x="262939" y="552576"/>
                  <a:pt x="256260" y="557543"/>
                  <a:pt x="250679" y="564054"/>
                </a:cubicBezTo>
                <a:cubicBezTo>
                  <a:pt x="245098" y="570566"/>
                  <a:pt x="240764" y="578509"/>
                  <a:pt x="237676" y="587885"/>
                </a:cubicBezTo>
                <a:cubicBezTo>
                  <a:pt x="234587" y="597262"/>
                  <a:pt x="233043" y="607940"/>
                  <a:pt x="233043" y="619921"/>
                </a:cubicBezTo>
                <a:cubicBezTo>
                  <a:pt x="233043" y="631604"/>
                  <a:pt x="234476" y="641929"/>
                  <a:pt x="237341" y="650896"/>
                </a:cubicBezTo>
                <a:cubicBezTo>
                  <a:pt x="240206" y="659862"/>
                  <a:pt x="244298" y="667397"/>
                  <a:pt x="249619" y="673499"/>
                </a:cubicBezTo>
                <a:cubicBezTo>
                  <a:pt x="254940" y="679601"/>
                  <a:pt x="261376" y="684214"/>
                  <a:pt x="268929" y="687340"/>
                </a:cubicBezTo>
                <a:cubicBezTo>
                  <a:pt x="276482" y="690465"/>
                  <a:pt x="284947" y="692028"/>
                  <a:pt x="294323" y="692028"/>
                </a:cubicBezTo>
                <a:cubicBezTo>
                  <a:pt x="299755" y="692028"/>
                  <a:pt x="304760" y="691526"/>
                  <a:pt x="309336" y="690521"/>
                </a:cubicBezTo>
                <a:cubicBezTo>
                  <a:pt x="313913" y="689516"/>
                  <a:pt x="317968" y="688289"/>
                  <a:pt x="321503" y="686838"/>
                </a:cubicBezTo>
                <a:cubicBezTo>
                  <a:pt x="325038" y="685387"/>
                  <a:pt x="327996" y="683898"/>
                  <a:pt x="330377" y="682373"/>
                </a:cubicBezTo>
                <a:cubicBezTo>
                  <a:pt x="332758" y="680847"/>
                  <a:pt x="334321" y="679712"/>
                  <a:pt x="335065" y="678968"/>
                </a:cubicBezTo>
                <a:cubicBezTo>
                  <a:pt x="335809" y="678224"/>
                  <a:pt x="336330" y="677592"/>
                  <a:pt x="336628" y="677071"/>
                </a:cubicBezTo>
                <a:cubicBezTo>
                  <a:pt x="336925" y="676550"/>
                  <a:pt x="337167" y="675955"/>
                  <a:pt x="337353" y="675285"/>
                </a:cubicBezTo>
                <a:cubicBezTo>
                  <a:pt x="337539" y="674615"/>
                  <a:pt x="337669" y="673834"/>
                  <a:pt x="337744" y="672941"/>
                </a:cubicBezTo>
                <a:cubicBezTo>
                  <a:pt x="337818" y="672048"/>
                  <a:pt x="337855" y="671006"/>
                  <a:pt x="337855" y="669815"/>
                </a:cubicBezTo>
                <a:cubicBezTo>
                  <a:pt x="337855" y="668104"/>
                  <a:pt x="337799" y="666690"/>
                  <a:pt x="337687" y="665574"/>
                </a:cubicBezTo>
                <a:cubicBezTo>
                  <a:pt x="337575" y="664458"/>
                  <a:pt x="337407" y="663583"/>
                  <a:pt x="337182" y="662951"/>
                </a:cubicBezTo>
                <a:cubicBezTo>
                  <a:pt x="336958" y="662318"/>
                  <a:pt x="336659" y="661890"/>
                  <a:pt x="336285" y="661667"/>
                </a:cubicBezTo>
                <a:cubicBezTo>
                  <a:pt x="335911" y="661444"/>
                  <a:pt x="335462" y="661332"/>
                  <a:pt x="334938" y="661332"/>
                </a:cubicBezTo>
                <a:cubicBezTo>
                  <a:pt x="333816" y="661332"/>
                  <a:pt x="332282" y="662039"/>
                  <a:pt x="330337" y="663453"/>
                </a:cubicBezTo>
                <a:cubicBezTo>
                  <a:pt x="328391" y="664867"/>
                  <a:pt x="325904" y="666448"/>
                  <a:pt x="322875" y="668197"/>
                </a:cubicBezTo>
                <a:cubicBezTo>
                  <a:pt x="319845" y="669946"/>
                  <a:pt x="316180" y="671527"/>
                  <a:pt x="311878" y="672941"/>
                </a:cubicBezTo>
                <a:cubicBezTo>
                  <a:pt x="307577" y="674355"/>
                  <a:pt x="302546" y="675062"/>
                  <a:pt x="296786" y="675062"/>
                </a:cubicBezTo>
                <a:cubicBezTo>
                  <a:pt x="289978" y="675062"/>
                  <a:pt x="283881" y="673852"/>
                  <a:pt x="278495" y="671434"/>
                </a:cubicBezTo>
                <a:cubicBezTo>
                  <a:pt x="273109" y="669015"/>
                  <a:pt x="268564" y="665444"/>
                  <a:pt x="264861" y="660718"/>
                </a:cubicBezTo>
                <a:cubicBezTo>
                  <a:pt x="261157" y="655993"/>
                  <a:pt x="258314" y="650114"/>
                  <a:pt x="256332" y="643082"/>
                </a:cubicBezTo>
                <a:cubicBezTo>
                  <a:pt x="254350" y="636050"/>
                  <a:pt x="253358" y="627957"/>
                  <a:pt x="253358" y="618805"/>
                </a:cubicBezTo>
                <a:cubicBezTo>
                  <a:pt x="253358" y="609577"/>
                  <a:pt x="254387" y="601373"/>
                  <a:pt x="256444" y="594192"/>
                </a:cubicBezTo>
                <a:cubicBezTo>
                  <a:pt x="258502" y="587011"/>
                  <a:pt x="261401" y="580928"/>
                  <a:pt x="265141" y="575942"/>
                </a:cubicBezTo>
                <a:cubicBezTo>
                  <a:pt x="268882" y="570956"/>
                  <a:pt x="273389" y="567180"/>
                  <a:pt x="278663" y="564612"/>
                </a:cubicBezTo>
                <a:cubicBezTo>
                  <a:pt x="283937" y="562045"/>
                  <a:pt x="289792" y="560762"/>
                  <a:pt x="296226" y="560762"/>
                </a:cubicBezTo>
                <a:cubicBezTo>
                  <a:pt x="302136" y="560762"/>
                  <a:pt x="307204" y="561487"/>
                  <a:pt x="311431" y="562938"/>
                </a:cubicBezTo>
                <a:cubicBezTo>
                  <a:pt x="315657" y="564389"/>
                  <a:pt x="319248" y="565989"/>
                  <a:pt x="322203" y="567738"/>
                </a:cubicBezTo>
                <a:cubicBezTo>
                  <a:pt x="325158" y="569487"/>
                  <a:pt x="327571" y="571087"/>
                  <a:pt x="329442" y="572538"/>
                </a:cubicBezTo>
                <a:cubicBezTo>
                  <a:pt x="331313" y="573989"/>
                  <a:pt x="332771" y="574714"/>
                  <a:pt x="333818" y="574714"/>
                </a:cubicBezTo>
                <a:cubicBezTo>
                  <a:pt x="334417" y="574714"/>
                  <a:pt x="334922" y="574547"/>
                  <a:pt x="335334" y="574212"/>
                </a:cubicBezTo>
                <a:cubicBezTo>
                  <a:pt x="335745" y="573877"/>
                  <a:pt x="336101" y="573356"/>
                  <a:pt x="336400" y="572649"/>
                </a:cubicBezTo>
                <a:cubicBezTo>
                  <a:pt x="336699" y="571942"/>
                  <a:pt x="336924" y="571068"/>
                  <a:pt x="337073" y="570026"/>
                </a:cubicBezTo>
                <a:cubicBezTo>
                  <a:pt x="337223" y="568984"/>
                  <a:pt x="337297" y="567719"/>
                  <a:pt x="337297" y="566231"/>
                </a:cubicBezTo>
                <a:cubicBezTo>
                  <a:pt x="337297" y="564892"/>
                  <a:pt x="337242" y="563738"/>
                  <a:pt x="337130" y="562771"/>
                </a:cubicBezTo>
                <a:cubicBezTo>
                  <a:pt x="337018" y="561803"/>
                  <a:pt x="336869" y="560966"/>
                  <a:pt x="336683" y="560259"/>
                </a:cubicBezTo>
                <a:cubicBezTo>
                  <a:pt x="336497" y="559552"/>
                  <a:pt x="336256" y="558938"/>
                  <a:pt x="335958" y="558418"/>
                </a:cubicBezTo>
                <a:cubicBezTo>
                  <a:pt x="335660" y="557897"/>
                  <a:pt x="335009" y="557134"/>
                  <a:pt x="334005" y="556129"/>
                </a:cubicBezTo>
                <a:cubicBezTo>
                  <a:pt x="333000" y="555125"/>
                  <a:pt x="331195" y="553841"/>
                  <a:pt x="328591" y="552278"/>
                </a:cubicBezTo>
                <a:cubicBezTo>
                  <a:pt x="325986" y="550716"/>
                  <a:pt x="323010" y="549339"/>
                  <a:pt x="319661" y="548148"/>
                </a:cubicBezTo>
                <a:cubicBezTo>
                  <a:pt x="316313" y="546958"/>
                  <a:pt x="312666" y="545972"/>
                  <a:pt x="308722" y="545190"/>
                </a:cubicBezTo>
                <a:cubicBezTo>
                  <a:pt x="304778" y="544409"/>
                  <a:pt x="300723" y="544018"/>
                  <a:pt x="296556" y="544018"/>
                </a:cubicBezTo>
                <a:close/>
                <a:moveTo>
                  <a:pt x="372272" y="534754"/>
                </a:moveTo>
                <a:cubicBezTo>
                  <a:pt x="370486" y="534754"/>
                  <a:pt x="368998" y="534828"/>
                  <a:pt x="367807" y="534977"/>
                </a:cubicBezTo>
                <a:cubicBezTo>
                  <a:pt x="366617" y="535126"/>
                  <a:pt x="365668" y="535349"/>
                  <a:pt x="364961" y="535647"/>
                </a:cubicBezTo>
                <a:cubicBezTo>
                  <a:pt x="364254" y="535944"/>
                  <a:pt x="363770" y="536317"/>
                  <a:pt x="363510" y="536763"/>
                </a:cubicBezTo>
                <a:cubicBezTo>
                  <a:pt x="363249" y="537210"/>
                  <a:pt x="363119" y="537730"/>
                  <a:pt x="363119" y="538326"/>
                </a:cubicBezTo>
                <a:lnTo>
                  <a:pt x="363119" y="687451"/>
                </a:lnTo>
                <a:cubicBezTo>
                  <a:pt x="363119" y="688047"/>
                  <a:pt x="363249" y="688549"/>
                  <a:pt x="363510" y="688958"/>
                </a:cubicBezTo>
                <a:cubicBezTo>
                  <a:pt x="363770" y="689368"/>
                  <a:pt x="364254" y="689721"/>
                  <a:pt x="364961" y="690019"/>
                </a:cubicBezTo>
                <a:cubicBezTo>
                  <a:pt x="365668" y="690316"/>
                  <a:pt x="366617" y="690540"/>
                  <a:pt x="367807" y="690689"/>
                </a:cubicBezTo>
                <a:cubicBezTo>
                  <a:pt x="368998" y="690837"/>
                  <a:pt x="370486" y="690912"/>
                  <a:pt x="372272" y="690912"/>
                </a:cubicBezTo>
                <a:cubicBezTo>
                  <a:pt x="374132" y="690912"/>
                  <a:pt x="375658" y="690837"/>
                  <a:pt x="376848" y="690689"/>
                </a:cubicBezTo>
                <a:cubicBezTo>
                  <a:pt x="378039" y="690540"/>
                  <a:pt x="378969" y="690316"/>
                  <a:pt x="379639" y="690019"/>
                </a:cubicBezTo>
                <a:cubicBezTo>
                  <a:pt x="380309" y="689721"/>
                  <a:pt x="380792" y="689368"/>
                  <a:pt x="381090" y="688958"/>
                </a:cubicBezTo>
                <a:cubicBezTo>
                  <a:pt x="381388" y="688549"/>
                  <a:pt x="381537" y="688047"/>
                  <a:pt x="381537" y="687451"/>
                </a:cubicBezTo>
                <a:lnTo>
                  <a:pt x="381537" y="617242"/>
                </a:lnTo>
                <a:cubicBezTo>
                  <a:pt x="386597" y="610917"/>
                  <a:pt x="391434" y="606117"/>
                  <a:pt x="396047" y="602843"/>
                </a:cubicBezTo>
                <a:cubicBezTo>
                  <a:pt x="400661" y="599569"/>
                  <a:pt x="405275" y="597931"/>
                  <a:pt x="409888" y="597931"/>
                </a:cubicBezTo>
                <a:cubicBezTo>
                  <a:pt x="413460" y="597931"/>
                  <a:pt x="416604" y="598601"/>
                  <a:pt x="419320" y="599941"/>
                </a:cubicBezTo>
                <a:cubicBezTo>
                  <a:pt x="422036" y="601280"/>
                  <a:pt x="424250" y="603215"/>
                  <a:pt x="425962" y="605745"/>
                </a:cubicBezTo>
                <a:cubicBezTo>
                  <a:pt x="427673" y="608275"/>
                  <a:pt x="428975" y="611289"/>
                  <a:pt x="429868" y="614786"/>
                </a:cubicBezTo>
                <a:cubicBezTo>
                  <a:pt x="430761" y="618284"/>
                  <a:pt x="431208" y="622897"/>
                  <a:pt x="431208" y="628627"/>
                </a:cubicBezTo>
                <a:lnTo>
                  <a:pt x="431208" y="687451"/>
                </a:lnTo>
                <a:cubicBezTo>
                  <a:pt x="431208" y="688047"/>
                  <a:pt x="431357" y="688549"/>
                  <a:pt x="431654" y="688958"/>
                </a:cubicBezTo>
                <a:cubicBezTo>
                  <a:pt x="431952" y="689368"/>
                  <a:pt x="432436" y="689721"/>
                  <a:pt x="433105" y="690019"/>
                </a:cubicBezTo>
                <a:cubicBezTo>
                  <a:pt x="433775" y="690316"/>
                  <a:pt x="434705" y="690540"/>
                  <a:pt x="435896" y="690689"/>
                </a:cubicBezTo>
                <a:cubicBezTo>
                  <a:pt x="437087" y="690837"/>
                  <a:pt x="438612" y="690912"/>
                  <a:pt x="440472" y="690912"/>
                </a:cubicBezTo>
                <a:cubicBezTo>
                  <a:pt x="442258" y="690912"/>
                  <a:pt x="443747" y="690837"/>
                  <a:pt x="444937" y="690689"/>
                </a:cubicBezTo>
                <a:cubicBezTo>
                  <a:pt x="446128" y="690540"/>
                  <a:pt x="447058" y="690316"/>
                  <a:pt x="447728" y="690019"/>
                </a:cubicBezTo>
                <a:cubicBezTo>
                  <a:pt x="448398" y="689721"/>
                  <a:pt x="448881" y="689368"/>
                  <a:pt x="449179" y="688958"/>
                </a:cubicBezTo>
                <a:cubicBezTo>
                  <a:pt x="449477" y="688549"/>
                  <a:pt x="449625" y="688047"/>
                  <a:pt x="449625" y="687451"/>
                </a:cubicBezTo>
                <a:lnTo>
                  <a:pt x="449625" y="626283"/>
                </a:lnTo>
                <a:cubicBezTo>
                  <a:pt x="449625" y="619065"/>
                  <a:pt x="449011" y="612907"/>
                  <a:pt x="447784" y="607810"/>
                </a:cubicBezTo>
                <a:cubicBezTo>
                  <a:pt x="446556" y="602712"/>
                  <a:pt x="444528" y="598266"/>
                  <a:pt x="441700" y="594471"/>
                </a:cubicBezTo>
                <a:cubicBezTo>
                  <a:pt x="438873" y="590676"/>
                  <a:pt x="435170" y="587644"/>
                  <a:pt x="430594" y="585374"/>
                </a:cubicBezTo>
                <a:cubicBezTo>
                  <a:pt x="426018" y="583104"/>
                  <a:pt x="420381" y="581970"/>
                  <a:pt x="413683" y="581970"/>
                </a:cubicBezTo>
                <a:cubicBezTo>
                  <a:pt x="408251" y="581970"/>
                  <a:pt x="402856" y="583328"/>
                  <a:pt x="397498" y="586044"/>
                </a:cubicBezTo>
                <a:cubicBezTo>
                  <a:pt x="392141" y="588760"/>
                  <a:pt x="386820" y="592908"/>
                  <a:pt x="381537" y="598490"/>
                </a:cubicBezTo>
                <a:lnTo>
                  <a:pt x="381537" y="538326"/>
                </a:lnTo>
                <a:cubicBezTo>
                  <a:pt x="381537" y="537730"/>
                  <a:pt x="381388" y="537210"/>
                  <a:pt x="381090" y="536763"/>
                </a:cubicBezTo>
                <a:cubicBezTo>
                  <a:pt x="380792" y="536317"/>
                  <a:pt x="380309" y="535944"/>
                  <a:pt x="379639" y="535647"/>
                </a:cubicBezTo>
                <a:cubicBezTo>
                  <a:pt x="378969" y="535349"/>
                  <a:pt x="378039" y="535126"/>
                  <a:pt x="376848" y="534977"/>
                </a:cubicBezTo>
                <a:cubicBezTo>
                  <a:pt x="375658" y="534828"/>
                  <a:pt x="374132" y="534754"/>
                  <a:pt x="372272" y="534754"/>
                </a:cubicBezTo>
                <a:close/>
                <a:moveTo>
                  <a:pt x="480954" y="365462"/>
                </a:moveTo>
                <a:lnTo>
                  <a:pt x="496692" y="365462"/>
                </a:lnTo>
                <a:lnTo>
                  <a:pt x="496692" y="386781"/>
                </a:lnTo>
                <a:cubicBezTo>
                  <a:pt x="492153" y="391842"/>
                  <a:pt x="487818" y="395600"/>
                  <a:pt x="483688" y="398055"/>
                </a:cubicBezTo>
                <a:cubicBezTo>
                  <a:pt x="479558" y="400511"/>
                  <a:pt x="475075" y="401739"/>
                  <a:pt x="470238" y="401739"/>
                </a:cubicBezTo>
                <a:cubicBezTo>
                  <a:pt x="464285" y="401739"/>
                  <a:pt x="459653" y="400195"/>
                  <a:pt x="456341" y="397106"/>
                </a:cubicBezTo>
                <a:cubicBezTo>
                  <a:pt x="453030" y="394018"/>
                  <a:pt x="451374" y="389870"/>
                  <a:pt x="451374" y="384661"/>
                </a:cubicBezTo>
                <a:cubicBezTo>
                  <a:pt x="451374" y="381610"/>
                  <a:pt x="451951" y="378912"/>
                  <a:pt x="453104" y="376568"/>
                </a:cubicBezTo>
                <a:cubicBezTo>
                  <a:pt x="454258" y="374224"/>
                  <a:pt x="456062" y="372215"/>
                  <a:pt x="458518" y="370541"/>
                </a:cubicBezTo>
                <a:cubicBezTo>
                  <a:pt x="460973" y="368866"/>
                  <a:pt x="464062" y="367601"/>
                  <a:pt x="467782" y="366745"/>
                </a:cubicBezTo>
                <a:cubicBezTo>
                  <a:pt x="471503" y="365890"/>
                  <a:pt x="475894" y="365462"/>
                  <a:pt x="480954" y="365462"/>
                </a:cubicBezTo>
                <a:close/>
                <a:moveTo>
                  <a:pt x="562772" y="307307"/>
                </a:moveTo>
                <a:cubicBezTo>
                  <a:pt x="560986" y="307307"/>
                  <a:pt x="559498" y="307382"/>
                  <a:pt x="558307" y="307531"/>
                </a:cubicBezTo>
                <a:cubicBezTo>
                  <a:pt x="557116" y="307679"/>
                  <a:pt x="556168" y="307903"/>
                  <a:pt x="555461" y="308200"/>
                </a:cubicBezTo>
                <a:cubicBezTo>
                  <a:pt x="554754" y="308498"/>
                  <a:pt x="554270" y="308870"/>
                  <a:pt x="554010" y="309316"/>
                </a:cubicBezTo>
                <a:cubicBezTo>
                  <a:pt x="553749" y="309763"/>
                  <a:pt x="553619" y="310247"/>
                  <a:pt x="553619" y="310768"/>
                </a:cubicBezTo>
                <a:lnTo>
                  <a:pt x="553619" y="411227"/>
                </a:lnTo>
                <a:cubicBezTo>
                  <a:pt x="553619" y="411822"/>
                  <a:pt x="553749" y="412324"/>
                  <a:pt x="554010" y="412733"/>
                </a:cubicBezTo>
                <a:cubicBezTo>
                  <a:pt x="554270" y="413143"/>
                  <a:pt x="554754" y="413496"/>
                  <a:pt x="555461" y="413794"/>
                </a:cubicBezTo>
                <a:cubicBezTo>
                  <a:pt x="556168" y="414091"/>
                  <a:pt x="557116" y="414315"/>
                  <a:pt x="558307" y="414464"/>
                </a:cubicBezTo>
                <a:cubicBezTo>
                  <a:pt x="559498" y="414612"/>
                  <a:pt x="560986" y="414687"/>
                  <a:pt x="562772" y="414687"/>
                </a:cubicBezTo>
                <a:cubicBezTo>
                  <a:pt x="564632" y="414687"/>
                  <a:pt x="566158" y="414612"/>
                  <a:pt x="567348" y="414464"/>
                </a:cubicBezTo>
                <a:cubicBezTo>
                  <a:pt x="568539" y="414315"/>
                  <a:pt x="569469" y="414091"/>
                  <a:pt x="570139" y="413794"/>
                </a:cubicBezTo>
                <a:cubicBezTo>
                  <a:pt x="570809" y="413496"/>
                  <a:pt x="571292" y="413143"/>
                  <a:pt x="571590" y="412733"/>
                </a:cubicBezTo>
                <a:cubicBezTo>
                  <a:pt x="571888" y="412324"/>
                  <a:pt x="572037" y="411822"/>
                  <a:pt x="572037" y="411227"/>
                </a:cubicBezTo>
                <a:lnTo>
                  <a:pt x="572037" y="310768"/>
                </a:lnTo>
                <a:cubicBezTo>
                  <a:pt x="572037" y="310247"/>
                  <a:pt x="571888" y="309763"/>
                  <a:pt x="571590" y="309316"/>
                </a:cubicBezTo>
                <a:cubicBezTo>
                  <a:pt x="571292" y="308870"/>
                  <a:pt x="570809" y="308498"/>
                  <a:pt x="570139" y="308200"/>
                </a:cubicBezTo>
                <a:cubicBezTo>
                  <a:pt x="569469" y="307903"/>
                  <a:pt x="568539" y="307679"/>
                  <a:pt x="567348" y="307531"/>
                </a:cubicBezTo>
                <a:cubicBezTo>
                  <a:pt x="566158" y="307382"/>
                  <a:pt x="564632" y="307307"/>
                  <a:pt x="562772" y="307307"/>
                </a:cubicBezTo>
                <a:close/>
                <a:moveTo>
                  <a:pt x="661333" y="305745"/>
                </a:moveTo>
                <a:cubicBezTo>
                  <a:pt x="655603" y="305745"/>
                  <a:pt x="649929" y="307214"/>
                  <a:pt x="644311" y="310154"/>
                </a:cubicBezTo>
                <a:cubicBezTo>
                  <a:pt x="638693" y="313093"/>
                  <a:pt x="633056" y="317725"/>
                  <a:pt x="627401" y="324050"/>
                </a:cubicBezTo>
                <a:lnTo>
                  <a:pt x="627401" y="310768"/>
                </a:lnTo>
                <a:cubicBezTo>
                  <a:pt x="627401" y="310172"/>
                  <a:pt x="627270" y="309670"/>
                  <a:pt x="627010" y="309261"/>
                </a:cubicBezTo>
                <a:cubicBezTo>
                  <a:pt x="626749" y="308851"/>
                  <a:pt x="626322" y="308479"/>
                  <a:pt x="625726" y="308144"/>
                </a:cubicBezTo>
                <a:cubicBezTo>
                  <a:pt x="625131" y="307810"/>
                  <a:pt x="624294" y="307586"/>
                  <a:pt x="623215" y="307475"/>
                </a:cubicBezTo>
                <a:cubicBezTo>
                  <a:pt x="622136" y="307363"/>
                  <a:pt x="620778" y="307307"/>
                  <a:pt x="619141" y="307307"/>
                </a:cubicBezTo>
                <a:cubicBezTo>
                  <a:pt x="617429" y="307307"/>
                  <a:pt x="616052" y="307363"/>
                  <a:pt x="615011" y="307475"/>
                </a:cubicBezTo>
                <a:cubicBezTo>
                  <a:pt x="613969" y="307586"/>
                  <a:pt x="613113" y="307810"/>
                  <a:pt x="612443" y="308144"/>
                </a:cubicBezTo>
                <a:cubicBezTo>
                  <a:pt x="611774" y="308479"/>
                  <a:pt x="611327" y="308851"/>
                  <a:pt x="611104" y="309261"/>
                </a:cubicBezTo>
                <a:cubicBezTo>
                  <a:pt x="610881" y="309670"/>
                  <a:pt x="610769" y="310172"/>
                  <a:pt x="610769" y="310768"/>
                </a:cubicBezTo>
                <a:lnTo>
                  <a:pt x="610769" y="411227"/>
                </a:lnTo>
                <a:cubicBezTo>
                  <a:pt x="610769" y="411822"/>
                  <a:pt x="610899" y="412324"/>
                  <a:pt x="611160" y="412733"/>
                </a:cubicBezTo>
                <a:cubicBezTo>
                  <a:pt x="611420" y="413143"/>
                  <a:pt x="611904" y="413496"/>
                  <a:pt x="612611" y="413794"/>
                </a:cubicBezTo>
                <a:cubicBezTo>
                  <a:pt x="613318" y="414091"/>
                  <a:pt x="614266" y="414315"/>
                  <a:pt x="615457" y="414464"/>
                </a:cubicBezTo>
                <a:cubicBezTo>
                  <a:pt x="616648" y="414612"/>
                  <a:pt x="618136" y="414687"/>
                  <a:pt x="619922" y="414687"/>
                </a:cubicBezTo>
                <a:cubicBezTo>
                  <a:pt x="621782" y="414687"/>
                  <a:pt x="623308" y="414612"/>
                  <a:pt x="624498" y="414464"/>
                </a:cubicBezTo>
                <a:cubicBezTo>
                  <a:pt x="625689" y="414315"/>
                  <a:pt x="626619" y="414091"/>
                  <a:pt x="627289" y="413794"/>
                </a:cubicBezTo>
                <a:cubicBezTo>
                  <a:pt x="627959" y="413496"/>
                  <a:pt x="628442" y="413143"/>
                  <a:pt x="628740" y="412733"/>
                </a:cubicBezTo>
                <a:cubicBezTo>
                  <a:pt x="629038" y="412324"/>
                  <a:pt x="629187" y="411822"/>
                  <a:pt x="629187" y="411227"/>
                </a:cubicBezTo>
                <a:lnTo>
                  <a:pt x="629187" y="341017"/>
                </a:lnTo>
                <a:cubicBezTo>
                  <a:pt x="634247" y="334692"/>
                  <a:pt x="639084" y="329892"/>
                  <a:pt x="643697" y="326618"/>
                </a:cubicBezTo>
                <a:cubicBezTo>
                  <a:pt x="648311" y="323343"/>
                  <a:pt x="652925" y="321706"/>
                  <a:pt x="657538" y="321706"/>
                </a:cubicBezTo>
                <a:cubicBezTo>
                  <a:pt x="661110" y="321706"/>
                  <a:pt x="664254" y="322376"/>
                  <a:pt x="666970" y="323716"/>
                </a:cubicBezTo>
                <a:cubicBezTo>
                  <a:pt x="669686" y="325055"/>
                  <a:pt x="671900" y="326990"/>
                  <a:pt x="673612" y="329520"/>
                </a:cubicBezTo>
                <a:cubicBezTo>
                  <a:pt x="675323" y="332050"/>
                  <a:pt x="676625" y="335064"/>
                  <a:pt x="677518" y="338561"/>
                </a:cubicBezTo>
                <a:cubicBezTo>
                  <a:pt x="678411" y="342059"/>
                  <a:pt x="678858" y="346672"/>
                  <a:pt x="678858" y="352402"/>
                </a:cubicBezTo>
                <a:lnTo>
                  <a:pt x="678858" y="411227"/>
                </a:lnTo>
                <a:cubicBezTo>
                  <a:pt x="678858" y="411822"/>
                  <a:pt x="679007" y="412324"/>
                  <a:pt x="679304" y="412733"/>
                </a:cubicBezTo>
                <a:cubicBezTo>
                  <a:pt x="679602" y="413143"/>
                  <a:pt x="680086" y="413496"/>
                  <a:pt x="680755" y="413794"/>
                </a:cubicBezTo>
                <a:cubicBezTo>
                  <a:pt x="681425" y="414091"/>
                  <a:pt x="682355" y="414315"/>
                  <a:pt x="683546" y="414464"/>
                </a:cubicBezTo>
                <a:cubicBezTo>
                  <a:pt x="684737" y="414612"/>
                  <a:pt x="686262" y="414687"/>
                  <a:pt x="688122" y="414687"/>
                </a:cubicBezTo>
                <a:cubicBezTo>
                  <a:pt x="689908" y="414687"/>
                  <a:pt x="691397" y="414612"/>
                  <a:pt x="692587" y="414464"/>
                </a:cubicBezTo>
                <a:cubicBezTo>
                  <a:pt x="693778" y="414315"/>
                  <a:pt x="694708" y="414091"/>
                  <a:pt x="695378" y="413794"/>
                </a:cubicBezTo>
                <a:cubicBezTo>
                  <a:pt x="696047" y="413496"/>
                  <a:pt x="696531" y="413143"/>
                  <a:pt x="696829" y="412733"/>
                </a:cubicBezTo>
                <a:cubicBezTo>
                  <a:pt x="697127" y="412324"/>
                  <a:pt x="697275" y="411822"/>
                  <a:pt x="697275" y="411227"/>
                </a:cubicBezTo>
                <a:lnTo>
                  <a:pt x="697275" y="349947"/>
                </a:lnTo>
                <a:cubicBezTo>
                  <a:pt x="697275" y="342803"/>
                  <a:pt x="696661" y="336682"/>
                  <a:pt x="695434" y="331585"/>
                </a:cubicBezTo>
                <a:cubicBezTo>
                  <a:pt x="694206" y="326487"/>
                  <a:pt x="692178" y="322041"/>
                  <a:pt x="689350" y="318246"/>
                </a:cubicBezTo>
                <a:cubicBezTo>
                  <a:pt x="686523" y="314451"/>
                  <a:pt x="682820" y="311419"/>
                  <a:pt x="678244" y="309149"/>
                </a:cubicBezTo>
                <a:cubicBezTo>
                  <a:pt x="673667" y="306879"/>
                  <a:pt x="668031" y="305745"/>
                  <a:pt x="661333" y="305745"/>
                </a:cubicBezTo>
                <a:close/>
                <a:moveTo>
                  <a:pt x="475373" y="305745"/>
                </a:moveTo>
                <a:cubicBezTo>
                  <a:pt x="471503" y="305745"/>
                  <a:pt x="467671" y="306098"/>
                  <a:pt x="463876" y="306805"/>
                </a:cubicBezTo>
                <a:cubicBezTo>
                  <a:pt x="460081" y="307512"/>
                  <a:pt x="456583" y="308405"/>
                  <a:pt x="453383" y="309484"/>
                </a:cubicBezTo>
                <a:cubicBezTo>
                  <a:pt x="450183" y="310563"/>
                  <a:pt x="447356" y="311754"/>
                  <a:pt x="444900" y="313056"/>
                </a:cubicBezTo>
                <a:cubicBezTo>
                  <a:pt x="442444" y="314358"/>
                  <a:pt x="440714" y="315493"/>
                  <a:pt x="439710" y="316460"/>
                </a:cubicBezTo>
                <a:cubicBezTo>
                  <a:pt x="438705" y="317428"/>
                  <a:pt x="438073" y="318451"/>
                  <a:pt x="437812" y="319530"/>
                </a:cubicBezTo>
                <a:cubicBezTo>
                  <a:pt x="437552" y="320609"/>
                  <a:pt x="437421" y="322078"/>
                  <a:pt x="437421" y="323939"/>
                </a:cubicBezTo>
                <a:cubicBezTo>
                  <a:pt x="437421" y="325055"/>
                  <a:pt x="437496" y="326078"/>
                  <a:pt x="437645" y="327008"/>
                </a:cubicBezTo>
                <a:cubicBezTo>
                  <a:pt x="437794" y="327939"/>
                  <a:pt x="438035" y="328701"/>
                  <a:pt x="438370" y="329297"/>
                </a:cubicBezTo>
                <a:cubicBezTo>
                  <a:pt x="438705" y="329892"/>
                  <a:pt x="439096" y="330338"/>
                  <a:pt x="439542" y="330636"/>
                </a:cubicBezTo>
                <a:cubicBezTo>
                  <a:pt x="439989" y="330934"/>
                  <a:pt x="440510" y="331083"/>
                  <a:pt x="441105" y="331083"/>
                </a:cubicBezTo>
                <a:cubicBezTo>
                  <a:pt x="441998" y="331083"/>
                  <a:pt x="443356" y="330543"/>
                  <a:pt x="445179" y="329464"/>
                </a:cubicBezTo>
                <a:cubicBezTo>
                  <a:pt x="447002" y="328385"/>
                  <a:pt x="449272" y="327194"/>
                  <a:pt x="451988" y="325892"/>
                </a:cubicBezTo>
                <a:cubicBezTo>
                  <a:pt x="454704" y="324590"/>
                  <a:pt x="457867" y="323399"/>
                  <a:pt x="461476" y="322320"/>
                </a:cubicBezTo>
                <a:cubicBezTo>
                  <a:pt x="465085" y="321241"/>
                  <a:pt x="469159" y="320702"/>
                  <a:pt x="473698" y="320702"/>
                </a:cubicBezTo>
                <a:cubicBezTo>
                  <a:pt x="477940" y="320702"/>
                  <a:pt x="481512" y="321204"/>
                  <a:pt x="484414" y="322209"/>
                </a:cubicBezTo>
                <a:cubicBezTo>
                  <a:pt x="487316" y="323213"/>
                  <a:pt x="489679" y="324702"/>
                  <a:pt x="491502" y="326674"/>
                </a:cubicBezTo>
                <a:cubicBezTo>
                  <a:pt x="493325" y="328645"/>
                  <a:pt x="494646" y="331120"/>
                  <a:pt x="495464" y="334096"/>
                </a:cubicBezTo>
                <a:cubicBezTo>
                  <a:pt x="496283" y="337073"/>
                  <a:pt x="496692" y="340496"/>
                  <a:pt x="496692" y="344365"/>
                </a:cubicBezTo>
                <a:lnTo>
                  <a:pt x="496692" y="352179"/>
                </a:lnTo>
                <a:lnTo>
                  <a:pt x="482851" y="352179"/>
                </a:lnTo>
                <a:cubicBezTo>
                  <a:pt x="475038" y="352179"/>
                  <a:pt x="468006" y="352867"/>
                  <a:pt x="461755" y="354244"/>
                </a:cubicBezTo>
                <a:cubicBezTo>
                  <a:pt x="455504" y="355621"/>
                  <a:pt x="450221" y="357686"/>
                  <a:pt x="445905" y="360439"/>
                </a:cubicBezTo>
                <a:cubicBezTo>
                  <a:pt x="441589" y="363192"/>
                  <a:pt x="438277" y="366652"/>
                  <a:pt x="435970" y="370820"/>
                </a:cubicBezTo>
                <a:cubicBezTo>
                  <a:pt x="433664" y="374987"/>
                  <a:pt x="432510" y="379898"/>
                  <a:pt x="432510" y="385554"/>
                </a:cubicBezTo>
                <a:cubicBezTo>
                  <a:pt x="432510" y="390391"/>
                  <a:pt x="433347" y="394707"/>
                  <a:pt x="435022" y="398502"/>
                </a:cubicBezTo>
                <a:cubicBezTo>
                  <a:pt x="436696" y="402297"/>
                  <a:pt x="439040" y="405497"/>
                  <a:pt x="442054" y="408101"/>
                </a:cubicBezTo>
                <a:cubicBezTo>
                  <a:pt x="445068" y="410706"/>
                  <a:pt x="448714" y="412696"/>
                  <a:pt x="452993" y="414073"/>
                </a:cubicBezTo>
                <a:cubicBezTo>
                  <a:pt x="457271" y="415450"/>
                  <a:pt x="462053" y="416138"/>
                  <a:pt x="467336" y="416138"/>
                </a:cubicBezTo>
                <a:cubicBezTo>
                  <a:pt x="473363" y="416138"/>
                  <a:pt x="479075" y="414836"/>
                  <a:pt x="484470" y="412231"/>
                </a:cubicBezTo>
                <a:cubicBezTo>
                  <a:pt x="489865" y="409627"/>
                  <a:pt x="494757" y="405980"/>
                  <a:pt x="499148" y="401292"/>
                </a:cubicBezTo>
                <a:lnTo>
                  <a:pt x="499148" y="411338"/>
                </a:lnTo>
                <a:cubicBezTo>
                  <a:pt x="499148" y="412231"/>
                  <a:pt x="499408" y="412901"/>
                  <a:pt x="499929" y="413347"/>
                </a:cubicBezTo>
                <a:cubicBezTo>
                  <a:pt x="500450" y="413794"/>
                  <a:pt x="501287" y="414129"/>
                  <a:pt x="502441" y="414352"/>
                </a:cubicBezTo>
                <a:cubicBezTo>
                  <a:pt x="503594" y="414575"/>
                  <a:pt x="505138" y="414687"/>
                  <a:pt x="507073" y="414687"/>
                </a:cubicBezTo>
                <a:cubicBezTo>
                  <a:pt x="509082" y="414687"/>
                  <a:pt x="510608" y="414575"/>
                  <a:pt x="511649" y="414352"/>
                </a:cubicBezTo>
                <a:cubicBezTo>
                  <a:pt x="512691" y="414129"/>
                  <a:pt x="513510" y="413794"/>
                  <a:pt x="514105" y="413347"/>
                </a:cubicBezTo>
                <a:cubicBezTo>
                  <a:pt x="514700" y="412901"/>
                  <a:pt x="514998" y="412231"/>
                  <a:pt x="514998" y="411338"/>
                </a:cubicBezTo>
                <a:lnTo>
                  <a:pt x="514998" y="343584"/>
                </a:lnTo>
                <a:cubicBezTo>
                  <a:pt x="514998" y="337333"/>
                  <a:pt x="514291" y="331864"/>
                  <a:pt x="512877" y="327176"/>
                </a:cubicBezTo>
                <a:cubicBezTo>
                  <a:pt x="511463" y="322488"/>
                  <a:pt x="509194" y="318562"/>
                  <a:pt x="506068" y="315400"/>
                </a:cubicBezTo>
                <a:cubicBezTo>
                  <a:pt x="502943" y="312237"/>
                  <a:pt x="498850" y="309837"/>
                  <a:pt x="493790" y="308200"/>
                </a:cubicBezTo>
                <a:cubicBezTo>
                  <a:pt x="488730" y="306563"/>
                  <a:pt x="482591" y="305745"/>
                  <a:pt x="475373" y="305745"/>
                </a:cubicBezTo>
                <a:close/>
                <a:moveTo>
                  <a:pt x="249462" y="269579"/>
                </a:moveTo>
                <a:cubicBezTo>
                  <a:pt x="247421" y="269579"/>
                  <a:pt x="245570" y="270249"/>
                  <a:pt x="243908" y="271589"/>
                </a:cubicBezTo>
                <a:cubicBezTo>
                  <a:pt x="242246" y="272928"/>
                  <a:pt x="241415" y="275160"/>
                  <a:pt x="241415" y="278286"/>
                </a:cubicBezTo>
                <a:lnTo>
                  <a:pt x="241415" y="411115"/>
                </a:lnTo>
                <a:cubicBezTo>
                  <a:pt x="241415" y="411710"/>
                  <a:pt x="241549" y="412231"/>
                  <a:pt x="241817" y="412678"/>
                </a:cubicBezTo>
                <a:cubicBezTo>
                  <a:pt x="242085" y="413124"/>
                  <a:pt x="242583" y="413478"/>
                  <a:pt x="243312" y="413738"/>
                </a:cubicBezTo>
                <a:cubicBezTo>
                  <a:pt x="244040" y="413998"/>
                  <a:pt x="245017" y="414222"/>
                  <a:pt x="246243" y="414408"/>
                </a:cubicBezTo>
                <a:cubicBezTo>
                  <a:pt x="247469" y="414594"/>
                  <a:pt x="249002" y="414687"/>
                  <a:pt x="250842" y="414687"/>
                </a:cubicBezTo>
                <a:cubicBezTo>
                  <a:pt x="252758" y="414687"/>
                  <a:pt x="254329" y="414594"/>
                  <a:pt x="255555" y="414408"/>
                </a:cubicBezTo>
                <a:cubicBezTo>
                  <a:pt x="256781" y="414222"/>
                  <a:pt x="257778" y="413998"/>
                  <a:pt x="258544" y="413738"/>
                </a:cubicBezTo>
                <a:cubicBezTo>
                  <a:pt x="259311" y="413478"/>
                  <a:pt x="259848" y="413124"/>
                  <a:pt x="260154" y="412678"/>
                </a:cubicBezTo>
                <a:cubicBezTo>
                  <a:pt x="260460" y="412231"/>
                  <a:pt x="260614" y="411710"/>
                  <a:pt x="260614" y="411115"/>
                </a:cubicBezTo>
                <a:lnTo>
                  <a:pt x="260614" y="285318"/>
                </a:lnTo>
                <a:lnTo>
                  <a:pt x="260725" y="285318"/>
                </a:lnTo>
                <a:lnTo>
                  <a:pt x="309392" y="411673"/>
                </a:lnTo>
                <a:cubicBezTo>
                  <a:pt x="309541" y="412119"/>
                  <a:pt x="309820" y="412529"/>
                  <a:pt x="310229" y="412901"/>
                </a:cubicBezTo>
                <a:cubicBezTo>
                  <a:pt x="310639" y="413273"/>
                  <a:pt x="311215" y="413589"/>
                  <a:pt x="311959" y="413850"/>
                </a:cubicBezTo>
                <a:cubicBezTo>
                  <a:pt x="312703" y="414110"/>
                  <a:pt x="313634" y="414315"/>
                  <a:pt x="314750" y="414464"/>
                </a:cubicBezTo>
                <a:cubicBezTo>
                  <a:pt x="315866" y="414612"/>
                  <a:pt x="317206" y="414687"/>
                  <a:pt x="318768" y="414687"/>
                </a:cubicBezTo>
                <a:cubicBezTo>
                  <a:pt x="320257" y="414687"/>
                  <a:pt x="321540" y="414631"/>
                  <a:pt x="322619" y="414519"/>
                </a:cubicBezTo>
                <a:cubicBezTo>
                  <a:pt x="323698" y="414408"/>
                  <a:pt x="324628" y="414222"/>
                  <a:pt x="325410" y="413961"/>
                </a:cubicBezTo>
                <a:cubicBezTo>
                  <a:pt x="326191" y="413701"/>
                  <a:pt x="326786" y="413385"/>
                  <a:pt x="327196" y="413012"/>
                </a:cubicBezTo>
                <a:cubicBezTo>
                  <a:pt x="327605" y="412640"/>
                  <a:pt x="327921" y="412194"/>
                  <a:pt x="328144" y="411673"/>
                </a:cubicBezTo>
                <a:lnTo>
                  <a:pt x="379044" y="285318"/>
                </a:lnTo>
                <a:lnTo>
                  <a:pt x="379267" y="285318"/>
                </a:lnTo>
                <a:lnTo>
                  <a:pt x="379267" y="411115"/>
                </a:lnTo>
                <a:cubicBezTo>
                  <a:pt x="379267" y="411710"/>
                  <a:pt x="379420" y="412231"/>
                  <a:pt x="379726" y="412678"/>
                </a:cubicBezTo>
                <a:cubicBezTo>
                  <a:pt x="380033" y="413124"/>
                  <a:pt x="380550" y="413478"/>
                  <a:pt x="381279" y="413738"/>
                </a:cubicBezTo>
                <a:cubicBezTo>
                  <a:pt x="382007" y="413998"/>
                  <a:pt x="383004" y="414222"/>
                  <a:pt x="384268" y="414408"/>
                </a:cubicBezTo>
                <a:cubicBezTo>
                  <a:pt x="385532" y="414594"/>
                  <a:pt x="387046" y="414687"/>
                  <a:pt x="388809" y="414687"/>
                </a:cubicBezTo>
                <a:cubicBezTo>
                  <a:pt x="390725" y="414687"/>
                  <a:pt x="392277" y="414594"/>
                  <a:pt x="393465" y="414408"/>
                </a:cubicBezTo>
                <a:cubicBezTo>
                  <a:pt x="394652" y="414222"/>
                  <a:pt x="395630" y="413998"/>
                  <a:pt x="396396" y="413738"/>
                </a:cubicBezTo>
                <a:cubicBezTo>
                  <a:pt x="397163" y="413478"/>
                  <a:pt x="397700" y="413124"/>
                  <a:pt x="398006" y="412678"/>
                </a:cubicBezTo>
                <a:cubicBezTo>
                  <a:pt x="398313" y="412231"/>
                  <a:pt x="398466" y="411710"/>
                  <a:pt x="398466" y="411115"/>
                </a:cubicBezTo>
                <a:lnTo>
                  <a:pt x="398466" y="278286"/>
                </a:lnTo>
                <a:cubicBezTo>
                  <a:pt x="398466" y="276723"/>
                  <a:pt x="398239" y="275402"/>
                  <a:pt x="397786" y="274323"/>
                </a:cubicBezTo>
                <a:cubicBezTo>
                  <a:pt x="397332" y="273244"/>
                  <a:pt x="396746" y="272351"/>
                  <a:pt x="396027" y="271644"/>
                </a:cubicBezTo>
                <a:cubicBezTo>
                  <a:pt x="395309" y="270937"/>
                  <a:pt x="394439" y="270416"/>
                  <a:pt x="393419" y="270082"/>
                </a:cubicBezTo>
                <a:cubicBezTo>
                  <a:pt x="392399" y="269747"/>
                  <a:pt x="391321" y="269579"/>
                  <a:pt x="390187" y="269579"/>
                </a:cubicBezTo>
                <a:lnTo>
                  <a:pt x="377826" y="269579"/>
                </a:lnTo>
                <a:cubicBezTo>
                  <a:pt x="375936" y="269579"/>
                  <a:pt x="374272" y="269784"/>
                  <a:pt x="372836" y="270193"/>
                </a:cubicBezTo>
                <a:cubicBezTo>
                  <a:pt x="371401" y="270603"/>
                  <a:pt x="370097" y="271272"/>
                  <a:pt x="368924" y="272202"/>
                </a:cubicBezTo>
                <a:cubicBezTo>
                  <a:pt x="367752" y="273133"/>
                  <a:pt x="366675" y="274379"/>
                  <a:pt x="365692" y="275942"/>
                </a:cubicBezTo>
                <a:cubicBezTo>
                  <a:pt x="364709" y="277504"/>
                  <a:pt x="363802" y="279402"/>
                  <a:pt x="362970" y="281634"/>
                </a:cubicBezTo>
                <a:lnTo>
                  <a:pt x="319996" y="385889"/>
                </a:lnTo>
                <a:lnTo>
                  <a:pt x="319438" y="385889"/>
                </a:lnTo>
                <a:lnTo>
                  <a:pt x="278138" y="281300"/>
                </a:lnTo>
                <a:cubicBezTo>
                  <a:pt x="277458" y="279290"/>
                  <a:pt x="276664" y="277542"/>
                  <a:pt x="275758" y="276053"/>
                </a:cubicBezTo>
                <a:cubicBezTo>
                  <a:pt x="274851" y="274565"/>
                  <a:pt x="273717" y="273337"/>
                  <a:pt x="272357" y="272370"/>
                </a:cubicBezTo>
                <a:cubicBezTo>
                  <a:pt x="270998" y="271402"/>
                  <a:pt x="269411" y="270696"/>
                  <a:pt x="267597" y="270249"/>
                </a:cubicBezTo>
                <a:cubicBezTo>
                  <a:pt x="265783" y="269803"/>
                  <a:pt x="263668" y="269579"/>
                  <a:pt x="261250" y="269579"/>
                </a:cubicBezTo>
                <a:close/>
                <a:moveTo>
                  <a:pt x="562884" y="265896"/>
                </a:moveTo>
                <a:cubicBezTo>
                  <a:pt x="558493" y="265896"/>
                  <a:pt x="555479" y="266677"/>
                  <a:pt x="553842" y="268240"/>
                </a:cubicBezTo>
                <a:cubicBezTo>
                  <a:pt x="552205" y="269803"/>
                  <a:pt x="551387" y="272742"/>
                  <a:pt x="551387" y="277058"/>
                </a:cubicBezTo>
                <a:cubicBezTo>
                  <a:pt x="551387" y="281300"/>
                  <a:pt x="552187" y="284183"/>
                  <a:pt x="553786" y="285709"/>
                </a:cubicBezTo>
                <a:cubicBezTo>
                  <a:pt x="555386" y="287234"/>
                  <a:pt x="558344" y="287997"/>
                  <a:pt x="562660" y="287997"/>
                </a:cubicBezTo>
                <a:cubicBezTo>
                  <a:pt x="567051" y="287997"/>
                  <a:pt x="570065" y="287215"/>
                  <a:pt x="571702" y="285653"/>
                </a:cubicBezTo>
                <a:cubicBezTo>
                  <a:pt x="573339" y="284090"/>
                  <a:pt x="574157" y="281151"/>
                  <a:pt x="574157" y="276835"/>
                </a:cubicBezTo>
                <a:cubicBezTo>
                  <a:pt x="574157" y="272593"/>
                  <a:pt x="573357" y="269710"/>
                  <a:pt x="571757" y="268184"/>
                </a:cubicBezTo>
                <a:cubicBezTo>
                  <a:pt x="570158" y="266659"/>
                  <a:pt x="567200" y="265896"/>
                  <a:pt x="562884" y="265896"/>
                </a:cubicBezTo>
                <a:close/>
                <a:moveTo>
                  <a:pt x="0" y="0"/>
                </a:moveTo>
                <a:lnTo>
                  <a:pt x="222422" y="0"/>
                </a:lnTo>
                <a:lnTo>
                  <a:pt x="556054" y="0"/>
                </a:lnTo>
                <a:lnTo>
                  <a:pt x="1334530" y="0"/>
                </a:lnTo>
                <a:lnTo>
                  <a:pt x="1334530" y="562232"/>
                </a:lnTo>
                <a:lnTo>
                  <a:pt x="1334530" y="803189"/>
                </a:lnTo>
                <a:lnTo>
                  <a:pt x="1334530" y="963827"/>
                </a:lnTo>
                <a:lnTo>
                  <a:pt x="556054" y="963827"/>
                </a:lnTo>
                <a:lnTo>
                  <a:pt x="389242" y="1084305"/>
                </a:lnTo>
                <a:lnTo>
                  <a:pt x="222422" y="963827"/>
                </a:lnTo>
                <a:lnTo>
                  <a:pt x="0" y="963827"/>
                </a:lnTo>
                <a:lnTo>
                  <a:pt x="0" y="803189"/>
                </a:lnTo>
                <a:lnTo>
                  <a:pt x="0" y="562232"/>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1174420331"/>
      </p:ext>
    </p:extLst>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sld>
</file>

<file path=ppt/theme/theme1.xml><?xml version="1.0" encoding="utf-8"?>
<a:theme xmlns:a="http://schemas.openxmlformats.org/drawingml/2006/main" name="Office Theme">
  <a:themeElements>
    <a:clrScheme name="Custom 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TotalTime>
  <Words>952</Words>
  <Application>Microsoft Office PowerPoint</Application>
  <PresentationFormat>Widescreen</PresentationFormat>
  <Paragraphs>95</Paragraphs>
  <Slides>18</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Forte</vt:lpstr>
      <vt:lpstr>Pristina</vt:lpstr>
      <vt:lpstr>Office Theme</vt:lpstr>
      <vt:lpstr>PowerPoint Presentation</vt:lpstr>
      <vt:lpstr>What Is Sword Art Online?</vt:lpstr>
      <vt:lpstr>Who is the Hidden Figure?</vt:lpstr>
      <vt:lpstr>Creator Of Sword Art Online </vt:lpstr>
      <vt:lpstr>Main Characters</vt:lpstr>
      <vt:lpstr>Kirito</vt:lpstr>
      <vt:lpstr>Asuna</vt:lpstr>
      <vt:lpstr>Klein</vt:lpstr>
      <vt:lpstr>Silica</vt:lpstr>
      <vt:lpstr>Lisbeth</vt:lpstr>
      <vt:lpstr>Agil</vt:lpstr>
      <vt:lpstr>Kayaba  Akihiko</vt:lpstr>
      <vt:lpstr>Laughing Coffin</vt:lpstr>
      <vt:lpstr>Nobuyuki  Sugo</vt:lpstr>
      <vt:lpstr>Death  Gun</vt:lpstr>
      <vt:lpstr>Tetsuhiro Shigemura</vt:lpstr>
      <vt:lpstr>Eiji</vt:lpstr>
      <vt:lpstr>That is Sword Art Online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dc:creator>
  <cp:lastModifiedBy>Daniel</cp:lastModifiedBy>
  <cp:revision>41</cp:revision>
  <dcterms:created xsi:type="dcterms:W3CDTF">2017-04-11T21:43:40Z</dcterms:created>
  <dcterms:modified xsi:type="dcterms:W3CDTF">2017-04-25T21:44:48Z</dcterms:modified>
</cp:coreProperties>
</file>